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0"/>
  </p:notesMasterIdLst>
  <p:sldIdLst>
    <p:sldId id="278" r:id="rId2"/>
    <p:sldId id="290" r:id="rId3"/>
    <p:sldId id="289" r:id="rId4"/>
    <p:sldId id="273" r:id="rId5"/>
    <p:sldId id="274" r:id="rId6"/>
    <p:sldId id="275" r:id="rId7"/>
    <p:sldId id="296" r:id="rId8"/>
    <p:sldId id="294" r:id="rId9"/>
    <p:sldId id="280" r:id="rId10"/>
    <p:sldId id="291" r:id="rId11"/>
    <p:sldId id="284" r:id="rId12"/>
    <p:sldId id="292" r:id="rId13"/>
    <p:sldId id="293" r:id="rId14"/>
    <p:sldId id="281" r:id="rId15"/>
    <p:sldId id="283" r:id="rId16"/>
    <p:sldId id="286" r:id="rId17"/>
    <p:sldId id="287" r:id="rId18"/>
    <p:sldId id="295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980" autoAdjust="0"/>
  </p:normalViewPr>
  <p:slideViewPr>
    <p:cSldViewPr>
      <p:cViewPr>
        <p:scale>
          <a:sx n="70" d="100"/>
          <a:sy n="70" d="100"/>
        </p:scale>
        <p:origin x="-2528" y="-1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355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DF2EB7-63CB-4BB2-B2ED-47B0D7ACC36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EDD5B5-ABC4-44DC-B806-639307C34DF6}">
      <dgm:prSet phldrT="[Text]" custT="1"/>
      <dgm:spPr/>
      <dgm:t>
        <a:bodyPr/>
        <a:lstStyle/>
        <a:p>
          <a:r>
            <a:rPr lang="en-US" sz="4800" b="1" dirty="0" smtClean="0">
              <a:latin typeface="Calibri" pitchFamily="34" charset="0"/>
              <a:cs typeface="Calibri" pitchFamily="34" charset="0"/>
            </a:rPr>
            <a:t>Protégé Games</a:t>
          </a:r>
          <a:endParaRPr lang="en-US" sz="4800" b="1" dirty="0">
            <a:latin typeface="Calibri" pitchFamily="34" charset="0"/>
            <a:cs typeface="Calibri" pitchFamily="34" charset="0"/>
          </a:endParaRPr>
        </a:p>
      </dgm:t>
    </dgm:pt>
    <dgm:pt modelId="{4FFF0449-1B46-4E32-B8FA-06F85BDDB471}" type="parTrans" cxnId="{A0A12ACA-A5E9-476B-90D9-DEC1FD8F0110}">
      <dgm:prSet/>
      <dgm:spPr/>
      <dgm:t>
        <a:bodyPr/>
        <a:lstStyle/>
        <a:p>
          <a:endParaRPr lang="en-US"/>
        </a:p>
      </dgm:t>
    </dgm:pt>
    <dgm:pt modelId="{88BDF0CA-0BE8-4DCB-A6A0-67932755B672}" type="sibTrans" cxnId="{A0A12ACA-A5E9-476B-90D9-DEC1FD8F0110}">
      <dgm:prSet/>
      <dgm:spPr/>
      <dgm:t>
        <a:bodyPr/>
        <a:lstStyle/>
        <a:p>
          <a:endParaRPr lang="en-US"/>
        </a:p>
      </dgm:t>
    </dgm:pt>
    <dgm:pt modelId="{0F608F36-4865-4147-A1BF-BBF1362E9EBB}">
      <dgm:prSet phldrT="[Text]" custT="1"/>
      <dgm:spPr/>
      <dgm:t>
        <a:bodyPr/>
        <a:lstStyle/>
        <a:p>
          <a:r>
            <a:rPr lang="en-US" sz="1000" dirty="0" smtClean="0">
              <a:latin typeface="+mj-lt"/>
              <a:cs typeface="Calibri" pitchFamily="34" charset="0"/>
            </a:rPr>
            <a:t>Animation artist </a:t>
          </a:r>
          <a:endParaRPr lang="en-US" sz="1000" dirty="0">
            <a:latin typeface="+mj-lt"/>
            <a:cs typeface="Calibri" pitchFamily="34" charset="0"/>
          </a:endParaRPr>
        </a:p>
      </dgm:t>
    </dgm:pt>
    <dgm:pt modelId="{5141EB6E-F28C-4F81-B43C-44CD6565BE5A}" type="parTrans" cxnId="{FAE78E4A-77EF-42D4-91EF-556A7F20751A}">
      <dgm:prSet/>
      <dgm:spPr/>
      <dgm:t>
        <a:bodyPr/>
        <a:lstStyle/>
        <a:p>
          <a:endParaRPr lang="en-US"/>
        </a:p>
      </dgm:t>
    </dgm:pt>
    <dgm:pt modelId="{3C6FA1C1-A899-4B57-87F6-9CB6F3C1C8A0}" type="sibTrans" cxnId="{FAE78E4A-77EF-42D4-91EF-556A7F20751A}">
      <dgm:prSet/>
      <dgm:spPr/>
      <dgm:t>
        <a:bodyPr/>
        <a:lstStyle/>
        <a:p>
          <a:endParaRPr lang="en-US"/>
        </a:p>
      </dgm:t>
    </dgm:pt>
    <dgm:pt modelId="{FD4F1F9F-6DAF-44DC-A40E-2D0DC5B5E837}">
      <dgm:prSet phldrT="[Text]" custT="1"/>
      <dgm:spPr/>
      <dgm:t>
        <a:bodyPr/>
        <a:lstStyle/>
        <a:p>
          <a:r>
            <a:rPr lang="en-US" sz="950" dirty="0" smtClean="0">
              <a:latin typeface="+mj-lt"/>
              <a:cs typeface="Calibri" pitchFamily="34" charset="0"/>
            </a:rPr>
            <a:t>Game Designer 2</a:t>
          </a:r>
          <a:endParaRPr lang="en-US" sz="950" dirty="0">
            <a:latin typeface="+mj-lt"/>
            <a:cs typeface="Calibri" pitchFamily="34" charset="0"/>
          </a:endParaRPr>
        </a:p>
      </dgm:t>
    </dgm:pt>
    <dgm:pt modelId="{AB8321FB-7413-40D6-8A5A-B526BAA6613E}" type="parTrans" cxnId="{67E16AF6-B2C2-4AE4-B9BC-3A32F5962E08}">
      <dgm:prSet/>
      <dgm:spPr/>
      <dgm:t>
        <a:bodyPr/>
        <a:lstStyle/>
        <a:p>
          <a:endParaRPr lang="en-US"/>
        </a:p>
      </dgm:t>
    </dgm:pt>
    <dgm:pt modelId="{4363247F-6E50-4B0E-868F-4845B1116157}" type="sibTrans" cxnId="{67E16AF6-B2C2-4AE4-B9BC-3A32F5962E08}">
      <dgm:prSet/>
      <dgm:spPr/>
      <dgm:t>
        <a:bodyPr/>
        <a:lstStyle/>
        <a:p>
          <a:endParaRPr lang="en-US"/>
        </a:p>
      </dgm:t>
    </dgm:pt>
    <dgm:pt modelId="{062DABC9-5240-44AA-B42C-7624484E81FF}">
      <dgm:prSet phldrT="[Text]" custT="1"/>
      <dgm:spPr/>
      <dgm:t>
        <a:bodyPr/>
        <a:lstStyle/>
        <a:p>
          <a:r>
            <a:rPr lang="en-US" sz="1600" b="1" dirty="0" smtClean="0">
              <a:latin typeface="Calibri" pitchFamily="34" charset="0"/>
              <a:cs typeface="Calibri" pitchFamily="34" charset="0"/>
            </a:rPr>
            <a:t>Lead Game Designer </a:t>
          </a:r>
          <a:r>
            <a:rPr lang="en-US" sz="1600" b="0" dirty="0" smtClean="0">
              <a:latin typeface="Calibri" pitchFamily="34" charset="0"/>
              <a:cs typeface="Calibri" pitchFamily="34" charset="0"/>
            </a:rPr>
            <a:t>Lourdes Marroquin</a:t>
          </a:r>
          <a:endParaRPr lang="en-US" sz="1600" dirty="0">
            <a:latin typeface="Calibri" pitchFamily="34" charset="0"/>
            <a:cs typeface="Calibri" pitchFamily="34" charset="0"/>
          </a:endParaRPr>
        </a:p>
      </dgm:t>
    </dgm:pt>
    <dgm:pt modelId="{D71908B6-DE90-47B7-9B40-453939344076}" type="parTrans" cxnId="{256B8539-9694-4C60-875D-9157C2E6D8BC}">
      <dgm:prSet/>
      <dgm:spPr/>
      <dgm:t>
        <a:bodyPr/>
        <a:lstStyle/>
        <a:p>
          <a:endParaRPr lang="en-US"/>
        </a:p>
      </dgm:t>
    </dgm:pt>
    <dgm:pt modelId="{5DFF6F48-2807-4F2F-A774-C0C813EB83F6}" type="sibTrans" cxnId="{256B8539-9694-4C60-875D-9157C2E6D8BC}">
      <dgm:prSet/>
      <dgm:spPr/>
      <dgm:t>
        <a:bodyPr/>
        <a:lstStyle/>
        <a:p>
          <a:endParaRPr lang="en-US"/>
        </a:p>
      </dgm:t>
    </dgm:pt>
    <dgm:pt modelId="{C2048A08-0C1C-437F-BC8A-1308F11E8D17}">
      <dgm:prSet phldrT="[Text]" custT="1"/>
      <dgm:spPr/>
      <dgm:t>
        <a:bodyPr/>
        <a:lstStyle/>
        <a:p>
          <a:r>
            <a:rPr lang="en-US" sz="1600" b="1" dirty="0" smtClean="0">
              <a:latin typeface="Calibri" pitchFamily="34" charset="0"/>
              <a:cs typeface="Calibri" pitchFamily="34" charset="0"/>
            </a:rPr>
            <a:t>Lead Artist          </a:t>
          </a:r>
          <a:r>
            <a:rPr lang="en-US" sz="1600" b="0" dirty="0" smtClean="0">
              <a:latin typeface="Calibri" pitchFamily="34" charset="0"/>
              <a:cs typeface="Calibri" pitchFamily="34" charset="0"/>
            </a:rPr>
            <a:t>Cooper Heirakuji</a:t>
          </a:r>
          <a:endParaRPr lang="en-US" sz="1600" dirty="0">
            <a:latin typeface="Calibri" pitchFamily="34" charset="0"/>
            <a:cs typeface="Calibri" pitchFamily="34" charset="0"/>
          </a:endParaRPr>
        </a:p>
      </dgm:t>
    </dgm:pt>
    <dgm:pt modelId="{BA5C7D16-788F-4C0F-B9A2-88A09BCB990D}" type="parTrans" cxnId="{3F105B2E-C262-4090-94FC-FFEA862AA187}">
      <dgm:prSet/>
      <dgm:spPr/>
      <dgm:t>
        <a:bodyPr/>
        <a:lstStyle/>
        <a:p>
          <a:endParaRPr lang="en-US"/>
        </a:p>
      </dgm:t>
    </dgm:pt>
    <dgm:pt modelId="{5FD42CF8-60E5-428B-BAF6-EDFE10B09A3A}" type="sibTrans" cxnId="{3F105B2E-C262-4090-94FC-FFEA862AA187}">
      <dgm:prSet/>
      <dgm:spPr/>
      <dgm:t>
        <a:bodyPr/>
        <a:lstStyle/>
        <a:p>
          <a:endParaRPr lang="en-US"/>
        </a:p>
      </dgm:t>
    </dgm:pt>
    <dgm:pt modelId="{D06981A6-F68E-4BA9-8B03-A00C8079CCF6}">
      <dgm:prSet phldrT="[Text]" custT="1"/>
      <dgm:spPr/>
      <dgm:t>
        <a:bodyPr/>
        <a:lstStyle/>
        <a:p>
          <a:r>
            <a:rPr lang="en-US" sz="1600" b="1" dirty="0" smtClean="0">
              <a:latin typeface="Calibri" pitchFamily="34" charset="0"/>
              <a:cs typeface="Calibri" pitchFamily="34" charset="0"/>
            </a:rPr>
            <a:t>Lead Programmer  </a:t>
          </a:r>
          <a:r>
            <a:rPr lang="en-US" sz="1600" b="0" dirty="0" smtClean="0">
              <a:latin typeface="Calibri" pitchFamily="34" charset="0"/>
              <a:cs typeface="Calibri" pitchFamily="34" charset="0"/>
            </a:rPr>
            <a:t>Tom Lovelette</a:t>
          </a:r>
          <a:endParaRPr lang="en-US" sz="1600" dirty="0" smtClean="0">
            <a:latin typeface="Calibri" pitchFamily="34" charset="0"/>
            <a:cs typeface="Calibri" pitchFamily="34" charset="0"/>
          </a:endParaRPr>
        </a:p>
      </dgm:t>
    </dgm:pt>
    <dgm:pt modelId="{81A68B0F-5F06-4202-8B04-52300B5FA7A4}" type="sibTrans" cxnId="{66D76F9C-6C6E-439B-8CC7-8D50717A375D}">
      <dgm:prSet/>
      <dgm:spPr/>
      <dgm:t>
        <a:bodyPr/>
        <a:lstStyle/>
        <a:p>
          <a:endParaRPr lang="en-US"/>
        </a:p>
      </dgm:t>
    </dgm:pt>
    <dgm:pt modelId="{FF9E4403-1D61-4337-B51B-E1704BA969B3}" type="parTrans" cxnId="{66D76F9C-6C6E-439B-8CC7-8D50717A375D}">
      <dgm:prSet/>
      <dgm:spPr/>
      <dgm:t>
        <a:bodyPr/>
        <a:lstStyle/>
        <a:p>
          <a:endParaRPr lang="en-US"/>
        </a:p>
      </dgm:t>
    </dgm:pt>
    <dgm:pt modelId="{A4AB1965-3F38-42E6-923E-AE93DDF1143F}">
      <dgm:prSet phldrT="[Text]" custT="1"/>
      <dgm:spPr/>
      <dgm:t>
        <a:bodyPr/>
        <a:lstStyle/>
        <a:p>
          <a:r>
            <a:rPr lang="en-US" sz="1000" dirty="0" smtClean="0">
              <a:latin typeface="+mj-lt"/>
              <a:cs typeface="Calibri" pitchFamily="34" charset="0"/>
            </a:rPr>
            <a:t>Character</a:t>
          </a:r>
        </a:p>
        <a:p>
          <a:r>
            <a:rPr lang="en-US" sz="11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100" dirty="0" smtClean="0">
              <a:latin typeface="+mj-lt"/>
              <a:cs typeface="Calibri" pitchFamily="34" charset="0"/>
            </a:rPr>
            <a:t>Artist </a:t>
          </a:r>
          <a:endParaRPr lang="en-US" sz="1100" dirty="0">
            <a:latin typeface="+mj-lt"/>
            <a:cs typeface="Calibri" pitchFamily="34" charset="0"/>
          </a:endParaRPr>
        </a:p>
      </dgm:t>
    </dgm:pt>
    <dgm:pt modelId="{127BBCA1-3FA2-4497-8011-3567D9A75A65}" type="parTrans" cxnId="{843A8767-EDB5-4AF3-8492-FE8F8E9F821B}">
      <dgm:prSet/>
      <dgm:spPr/>
      <dgm:t>
        <a:bodyPr/>
        <a:lstStyle/>
        <a:p>
          <a:endParaRPr lang="en-US"/>
        </a:p>
      </dgm:t>
    </dgm:pt>
    <dgm:pt modelId="{61801B5B-3A33-4782-B110-93AB42920A2E}" type="sibTrans" cxnId="{843A8767-EDB5-4AF3-8492-FE8F8E9F821B}">
      <dgm:prSet/>
      <dgm:spPr/>
      <dgm:t>
        <a:bodyPr/>
        <a:lstStyle/>
        <a:p>
          <a:endParaRPr lang="en-US"/>
        </a:p>
      </dgm:t>
    </dgm:pt>
    <dgm:pt modelId="{6FD21FCF-EF97-4216-8CA9-10C0424E287B}">
      <dgm:prSet phldrT="[Text]" custT="1"/>
      <dgm:spPr/>
      <dgm:t>
        <a:bodyPr/>
        <a:lstStyle/>
        <a:p>
          <a:r>
            <a:rPr lang="en-US" sz="1000" dirty="0" smtClean="0">
              <a:latin typeface="+mj-lt"/>
              <a:cs typeface="Calibri" pitchFamily="34" charset="0"/>
            </a:rPr>
            <a:t>Sound/ Music Artist </a:t>
          </a:r>
          <a:endParaRPr lang="en-US" sz="1000" dirty="0">
            <a:latin typeface="+mj-lt"/>
            <a:cs typeface="Calibri" pitchFamily="34" charset="0"/>
          </a:endParaRPr>
        </a:p>
      </dgm:t>
    </dgm:pt>
    <dgm:pt modelId="{E9BDEE42-371B-4374-A1A1-19C553E29033}" type="parTrans" cxnId="{A2EA055F-29EF-4852-BB63-9B744B7F3E06}">
      <dgm:prSet/>
      <dgm:spPr/>
      <dgm:t>
        <a:bodyPr/>
        <a:lstStyle/>
        <a:p>
          <a:endParaRPr lang="en-US"/>
        </a:p>
      </dgm:t>
    </dgm:pt>
    <dgm:pt modelId="{CF2F079E-D49D-4AAA-95F6-CBDD90C7B4D4}" type="sibTrans" cxnId="{A2EA055F-29EF-4852-BB63-9B744B7F3E06}">
      <dgm:prSet/>
      <dgm:spPr/>
      <dgm:t>
        <a:bodyPr/>
        <a:lstStyle/>
        <a:p>
          <a:endParaRPr lang="en-US"/>
        </a:p>
      </dgm:t>
    </dgm:pt>
    <dgm:pt modelId="{D8F5C185-77A0-4594-AF44-1D22C94B0BC4}">
      <dgm:prSet phldrT="[Text]" custT="1"/>
      <dgm:spPr/>
      <dgm:t>
        <a:bodyPr/>
        <a:lstStyle/>
        <a:p>
          <a:r>
            <a:rPr lang="en-US" sz="950" dirty="0" smtClean="0">
              <a:latin typeface="+mj-lt"/>
              <a:cs typeface="Calibri" pitchFamily="34" charset="0"/>
            </a:rPr>
            <a:t>Game Designer </a:t>
          </a:r>
        </a:p>
        <a:p>
          <a:r>
            <a:rPr lang="en-US" sz="950" dirty="0" smtClean="0">
              <a:latin typeface="+mj-lt"/>
              <a:cs typeface="Calibri" pitchFamily="34" charset="0"/>
            </a:rPr>
            <a:t>1</a:t>
          </a:r>
          <a:endParaRPr lang="en-US" sz="950" dirty="0">
            <a:latin typeface="+mj-lt"/>
            <a:cs typeface="Calibri" pitchFamily="34" charset="0"/>
          </a:endParaRPr>
        </a:p>
      </dgm:t>
    </dgm:pt>
    <dgm:pt modelId="{F5A17C49-F8DC-4476-8EE7-4B8BA1029CB3}" type="parTrans" cxnId="{38D2306F-FA13-461E-83A7-524932A18F90}">
      <dgm:prSet/>
      <dgm:spPr/>
      <dgm:t>
        <a:bodyPr/>
        <a:lstStyle/>
        <a:p>
          <a:endParaRPr lang="en-US"/>
        </a:p>
      </dgm:t>
    </dgm:pt>
    <dgm:pt modelId="{3101F361-622F-48FC-96CF-6869401011D5}" type="sibTrans" cxnId="{38D2306F-FA13-461E-83A7-524932A18F90}">
      <dgm:prSet/>
      <dgm:spPr/>
      <dgm:t>
        <a:bodyPr/>
        <a:lstStyle/>
        <a:p>
          <a:endParaRPr lang="en-US"/>
        </a:p>
      </dgm:t>
    </dgm:pt>
    <dgm:pt modelId="{D1C37476-2463-45D4-925A-E4EB7022A4AC}">
      <dgm:prSet phldrT="[Text]" custT="1"/>
      <dgm:spPr/>
      <dgm:t>
        <a:bodyPr/>
        <a:lstStyle/>
        <a:p>
          <a:r>
            <a:rPr lang="en-US" sz="900" dirty="0" smtClean="0">
              <a:latin typeface="+mj-lt"/>
              <a:cs typeface="Calibri" pitchFamily="34" charset="0"/>
            </a:rPr>
            <a:t>Engineer Programmer </a:t>
          </a:r>
          <a:endParaRPr lang="en-US" sz="900" dirty="0">
            <a:latin typeface="+mj-lt"/>
            <a:cs typeface="Calibri" pitchFamily="34" charset="0"/>
          </a:endParaRPr>
        </a:p>
      </dgm:t>
    </dgm:pt>
    <dgm:pt modelId="{C614BD67-BEBE-49C6-A3CF-4F1585382366}" type="parTrans" cxnId="{039F219D-E0BD-4A4A-A3EB-8A963E66871B}">
      <dgm:prSet/>
      <dgm:spPr/>
      <dgm:t>
        <a:bodyPr/>
        <a:lstStyle/>
        <a:p>
          <a:endParaRPr lang="en-US"/>
        </a:p>
      </dgm:t>
    </dgm:pt>
    <dgm:pt modelId="{02907C95-E448-43D3-8FEE-C6A65FB688B6}" type="sibTrans" cxnId="{039F219D-E0BD-4A4A-A3EB-8A963E66871B}">
      <dgm:prSet/>
      <dgm:spPr/>
      <dgm:t>
        <a:bodyPr/>
        <a:lstStyle/>
        <a:p>
          <a:endParaRPr lang="en-US"/>
        </a:p>
      </dgm:t>
    </dgm:pt>
    <dgm:pt modelId="{5AE561CC-29BD-4A21-AAC4-70423308BE12}">
      <dgm:prSet phldrT="[Text]" custT="1"/>
      <dgm:spPr/>
      <dgm:t>
        <a:bodyPr/>
        <a:lstStyle/>
        <a:p>
          <a:r>
            <a:rPr lang="en-US" sz="900" dirty="0" smtClean="0">
              <a:latin typeface="+mj-lt"/>
              <a:cs typeface="Calibri" pitchFamily="34" charset="0"/>
            </a:rPr>
            <a:t>Programmer</a:t>
          </a:r>
          <a:endParaRPr lang="en-US" sz="900" dirty="0">
            <a:latin typeface="+mj-lt"/>
            <a:cs typeface="Calibri" pitchFamily="34" charset="0"/>
          </a:endParaRPr>
        </a:p>
      </dgm:t>
    </dgm:pt>
    <dgm:pt modelId="{3F44093E-5189-4E01-83C3-27017F8477B8}" type="parTrans" cxnId="{016ECAB8-2BB8-4FD6-8365-B3728BB0E330}">
      <dgm:prSet/>
      <dgm:spPr/>
      <dgm:t>
        <a:bodyPr/>
        <a:lstStyle/>
        <a:p>
          <a:endParaRPr lang="en-US"/>
        </a:p>
      </dgm:t>
    </dgm:pt>
    <dgm:pt modelId="{D6EAEDDE-4151-4369-94C4-76246C5F31E7}" type="sibTrans" cxnId="{016ECAB8-2BB8-4FD6-8365-B3728BB0E330}">
      <dgm:prSet/>
      <dgm:spPr/>
      <dgm:t>
        <a:bodyPr/>
        <a:lstStyle/>
        <a:p>
          <a:endParaRPr lang="en-US"/>
        </a:p>
      </dgm:t>
    </dgm:pt>
    <dgm:pt modelId="{8CC1E7E5-3769-493E-AB0C-74B9D5259856}">
      <dgm:prSet phldrT="[Text]" custT="1"/>
      <dgm:spPr/>
      <dgm:t>
        <a:bodyPr/>
        <a:lstStyle/>
        <a:p>
          <a:r>
            <a:rPr lang="en-US" sz="1500" b="1" dirty="0" smtClean="0">
              <a:latin typeface="Calibri" pitchFamily="34" charset="0"/>
              <a:cs typeface="Calibri" pitchFamily="34" charset="0"/>
            </a:rPr>
            <a:t>Producer        </a:t>
          </a:r>
        </a:p>
        <a:p>
          <a:r>
            <a:rPr lang="en-US" sz="1500" b="1" dirty="0" smtClean="0">
              <a:latin typeface="Calibri" pitchFamily="34" charset="0"/>
              <a:cs typeface="Calibri" pitchFamily="34" charset="0"/>
            </a:rPr>
            <a:t>    </a:t>
          </a:r>
          <a:r>
            <a:rPr lang="en-US" sz="1500" b="0" dirty="0" smtClean="0">
              <a:latin typeface="Calibri" pitchFamily="34" charset="0"/>
              <a:cs typeface="Calibri" pitchFamily="34" charset="0"/>
            </a:rPr>
            <a:t>Kevin Carmichael</a:t>
          </a:r>
          <a:endParaRPr lang="en-US" sz="1500" dirty="0">
            <a:latin typeface="Calibri" pitchFamily="34" charset="0"/>
            <a:cs typeface="Calibri" pitchFamily="34" charset="0"/>
          </a:endParaRPr>
        </a:p>
      </dgm:t>
    </dgm:pt>
    <dgm:pt modelId="{FEB2A922-8C9A-4323-8D3F-E06AED03FF89}" type="parTrans" cxnId="{A7E6E914-25FF-4684-BFFF-C597D6446150}">
      <dgm:prSet/>
      <dgm:spPr/>
      <dgm:t>
        <a:bodyPr/>
        <a:lstStyle/>
        <a:p>
          <a:endParaRPr lang="en-US"/>
        </a:p>
      </dgm:t>
    </dgm:pt>
    <dgm:pt modelId="{6A0CFB91-9BF0-4D9F-A072-6D498FCB2909}" type="sibTrans" cxnId="{A7E6E914-25FF-4684-BFFF-C597D6446150}">
      <dgm:prSet/>
      <dgm:spPr/>
      <dgm:t>
        <a:bodyPr/>
        <a:lstStyle/>
        <a:p>
          <a:endParaRPr lang="en-US"/>
        </a:p>
      </dgm:t>
    </dgm:pt>
    <dgm:pt modelId="{89610FFA-A41D-4D7F-9396-A1CF236D5C80}">
      <dgm:prSet phldrT="[Text]" custT="1"/>
      <dgm:spPr/>
      <dgm:t>
        <a:bodyPr/>
        <a:lstStyle/>
        <a:p>
          <a:r>
            <a:rPr lang="en-US" sz="1000" dirty="0" smtClean="0"/>
            <a:t>Accountant</a:t>
          </a:r>
          <a:endParaRPr lang="en-US" sz="1000" dirty="0"/>
        </a:p>
      </dgm:t>
    </dgm:pt>
    <dgm:pt modelId="{1BD496B8-ACAE-45C9-9D36-75FE8428CF64}" type="parTrans" cxnId="{56918DD6-AF68-4BDF-B1DE-EFE6D95D7444}">
      <dgm:prSet/>
      <dgm:spPr/>
      <dgm:t>
        <a:bodyPr/>
        <a:lstStyle/>
        <a:p>
          <a:endParaRPr lang="en-US"/>
        </a:p>
      </dgm:t>
    </dgm:pt>
    <dgm:pt modelId="{E0AB4516-44AD-477F-A92A-588EEA141BBA}" type="sibTrans" cxnId="{56918DD6-AF68-4BDF-B1DE-EFE6D95D7444}">
      <dgm:prSet/>
      <dgm:spPr/>
      <dgm:t>
        <a:bodyPr/>
        <a:lstStyle/>
        <a:p>
          <a:endParaRPr lang="en-US"/>
        </a:p>
      </dgm:t>
    </dgm:pt>
    <dgm:pt modelId="{FE37C2EA-0DD9-445D-8390-A9C3E9E3DD3A}">
      <dgm:prSet phldrT="[Text]" custT="1"/>
      <dgm:spPr/>
      <dgm:t>
        <a:bodyPr/>
        <a:lstStyle/>
        <a:p>
          <a:r>
            <a:rPr lang="en-US" sz="1000" dirty="0" smtClean="0">
              <a:latin typeface="+mj-lt"/>
              <a:cs typeface="Calibri" pitchFamily="34" charset="0"/>
            </a:rPr>
            <a:t>QA/Beta Testing</a:t>
          </a:r>
          <a:endParaRPr lang="en-US" sz="1000" dirty="0">
            <a:latin typeface="+mj-lt"/>
            <a:cs typeface="Calibri" pitchFamily="34" charset="0"/>
          </a:endParaRPr>
        </a:p>
      </dgm:t>
    </dgm:pt>
    <dgm:pt modelId="{715027D9-C355-47D2-9DDD-F341E24E2320}" type="parTrans" cxnId="{7ABEFA0B-93A8-4057-8B9A-532082DBD990}">
      <dgm:prSet/>
      <dgm:spPr/>
      <dgm:t>
        <a:bodyPr/>
        <a:lstStyle/>
        <a:p>
          <a:endParaRPr lang="en-US"/>
        </a:p>
      </dgm:t>
    </dgm:pt>
    <dgm:pt modelId="{3FF59470-30C9-4B65-BD58-ECF09639222F}" type="sibTrans" cxnId="{7ABEFA0B-93A8-4057-8B9A-532082DBD990}">
      <dgm:prSet/>
      <dgm:spPr/>
      <dgm:t>
        <a:bodyPr/>
        <a:lstStyle/>
        <a:p>
          <a:endParaRPr lang="en-US"/>
        </a:p>
      </dgm:t>
    </dgm:pt>
    <dgm:pt modelId="{EB93283D-92D0-49D6-B49C-FD0C0AFFFE49}">
      <dgm:prSet/>
      <dgm:spPr/>
      <dgm:t>
        <a:bodyPr/>
        <a:lstStyle/>
        <a:p>
          <a:r>
            <a:rPr lang="en-US" dirty="0" smtClean="0"/>
            <a:t>Project Manager</a:t>
          </a:r>
          <a:endParaRPr lang="en-US" dirty="0"/>
        </a:p>
      </dgm:t>
    </dgm:pt>
    <dgm:pt modelId="{3A5F50D6-FB1F-46A3-AFF9-817D1390D92F}" type="parTrans" cxnId="{E9F03A6A-67E2-42F9-86F1-6BA135BB13FD}">
      <dgm:prSet/>
      <dgm:spPr/>
      <dgm:t>
        <a:bodyPr/>
        <a:lstStyle/>
        <a:p>
          <a:endParaRPr lang="en-US"/>
        </a:p>
      </dgm:t>
    </dgm:pt>
    <dgm:pt modelId="{8915F2CD-4F88-4479-8BFD-1F93DA3DF385}" type="sibTrans" cxnId="{E9F03A6A-67E2-42F9-86F1-6BA135BB13FD}">
      <dgm:prSet/>
      <dgm:spPr/>
      <dgm:t>
        <a:bodyPr/>
        <a:lstStyle/>
        <a:p>
          <a:endParaRPr lang="en-US"/>
        </a:p>
      </dgm:t>
    </dgm:pt>
    <dgm:pt modelId="{C4D141AF-883C-4DCA-8CB2-2113C4F06E8B}" type="pres">
      <dgm:prSet presAssocID="{8DDF2EB7-63CB-4BB2-B2ED-47B0D7ACC36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0560654-684E-4A83-98C8-1B54ADC1508F}" type="pres">
      <dgm:prSet presAssocID="{74EDD5B5-ABC4-44DC-B806-639307C34DF6}" presName="hierRoot1" presStyleCnt="0"/>
      <dgm:spPr/>
      <dgm:t>
        <a:bodyPr/>
        <a:lstStyle/>
        <a:p>
          <a:endParaRPr lang="en-US"/>
        </a:p>
      </dgm:t>
    </dgm:pt>
    <dgm:pt modelId="{5B29FD91-16B2-45DB-9949-66915CA9670F}" type="pres">
      <dgm:prSet presAssocID="{74EDD5B5-ABC4-44DC-B806-639307C34DF6}" presName="composite" presStyleCnt="0"/>
      <dgm:spPr/>
      <dgm:t>
        <a:bodyPr/>
        <a:lstStyle/>
        <a:p>
          <a:endParaRPr lang="en-US"/>
        </a:p>
      </dgm:t>
    </dgm:pt>
    <dgm:pt modelId="{18404F37-1BA5-4CF0-91D7-0D3E84678C88}" type="pres">
      <dgm:prSet presAssocID="{74EDD5B5-ABC4-44DC-B806-639307C34DF6}" presName="background" presStyleLbl="node0" presStyleIdx="0" presStyleCnt="1"/>
      <dgm:spPr/>
      <dgm:t>
        <a:bodyPr/>
        <a:lstStyle/>
        <a:p>
          <a:endParaRPr lang="en-US"/>
        </a:p>
      </dgm:t>
    </dgm:pt>
    <dgm:pt modelId="{BF4EE25F-9F83-4FDA-BB25-AEAEADE80F13}" type="pres">
      <dgm:prSet presAssocID="{74EDD5B5-ABC4-44DC-B806-639307C34DF6}" presName="text" presStyleLbl="fgAcc0" presStyleIdx="0" presStyleCnt="1" custScaleX="474595" custScaleY="258158" custLinFactNeighborX="16865" custLinFactNeighborY="-513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093051-7DC7-48B4-9F44-B64C018BF0BD}" type="pres">
      <dgm:prSet presAssocID="{74EDD5B5-ABC4-44DC-B806-639307C34DF6}" presName="hierChild2" presStyleCnt="0"/>
      <dgm:spPr/>
      <dgm:t>
        <a:bodyPr/>
        <a:lstStyle/>
        <a:p>
          <a:endParaRPr lang="en-US"/>
        </a:p>
      </dgm:t>
    </dgm:pt>
    <dgm:pt modelId="{EBEA7CF4-28F3-4A68-949A-30B7B35985F4}" type="pres">
      <dgm:prSet presAssocID="{FEB2A922-8C9A-4323-8D3F-E06AED03FF89}" presName="Name10" presStyleLbl="parChTrans1D2" presStyleIdx="0" presStyleCnt="4"/>
      <dgm:spPr/>
      <dgm:t>
        <a:bodyPr/>
        <a:lstStyle/>
        <a:p>
          <a:endParaRPr lang="en-US"/>
        </a:p>
      </dgm:t>
    </dgm:pt>
    <dgm:pt modelId="{E8B599E4-CCEE-415D-9323-C99C2DB8621D}" type="pres">
      <dgm:prSet presAssocID="{8CC1E7E5-3769-493E-AB0C-74B9D5259856}" presName="hierRoot2" presStyleCnt="0"/>
      <dgm:spPr/>
      <dgm:t>
        <a:bodyPr/>
        <a:lstStyle/>
        <a:p>
          <a:endParaRPr lang="en-US"/>
        </a:p>
      </dgm:t>
    </dgm:pt>
    <dgm:pt modelId="{A896AC7E-375A-47E5-9B34-CA8F052BD086}" type="pres">
      <dgm:prSet presAssocID="{8CC1E7E5-3769-493E-AB0C-74B9D5259856}" presName="composite2" presStyleCnt="0"/>
      <dgm:spPr/>
      <dgm:t>
        <a:bodyPr/>
        <a:lstStyle/>
        <a:p>
          <a:endParaRPr lang="en-US"/>
        </a:p>
      </dgm:t>
    </dgm:pt>
    <dgm:pt modelId="{BDAE3810-757F-4084-AAA9-B02777A6B4D7}" type="pres">
      <dgm:prSet presAssocID="{8CC1E7E5-3769-493E-AB0C-74B9D5259856}" presName="background2" presStyleLbl="node2" presStyleIdx="0" presStyleCnt="4"/>
      <dgm:spPr/>
      <dgm:t>
        <a:bodyPr/>
        <a:lstStyle/>
        <a:p>
          <a:endParaRPr lang="en-US"/>
        </a:p>
      </dgm:t>
    </dgm:pt>
    <dgm:pt modelId="{8898310E-CF4C-4C6E-A371-A0E6FE7D4F83}" type="pres">
      <dgm:prSet presAssocID="{8CC1E7E5-3769-493E-AB0C-74B9D5259856}" presName="text2" presStyleLbl="fgAcc2" presStyleIdx="0" presStyleCnt="4" custScaleX="232588" custScaleY="127014" custLinFactNeighborX="3357" custLinFactNeighborY="-26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87A56B-11A8-4002-B97A-AFE01954853A}" type="pres">
      <dgm:prSet presAssocID="{8CC1E7E5-3769-493E-AB0C-74B9D5259856}" presName="hierChild3" presStyleCnt="0"/>
      <dgm:spPr/>
      <dgm:t>
        <a:bodyPr/>
        <a:lstStyle/>
        <a:p>
          <a:endParaRPr lang="en-US"/>
        </a:p>
      </dgm:t>
    </dgm:pt>
    <dgm:pt modelId="{6FAD3EAA-2329-44C9-82C2-7D513B92A271}" type="pres">
      <dgm:prSet presAssocID="{1BD496B8-ACAE-45C9-9D36-75FE8428CF64}" presName="Name17" presStyleLbl="parChTrans1D3" presStyleIdx="0" presStyleCnt="9"/>
      <dgm:spPr/>
      <dgm:t>
        <a:bodyPr/>
        <a:lstStyle/>
        <a:p>
          <a:endParaRPr lang="en-US"/>
        </a:p>
      </dgm:t>
    </dgm:pt>
    <dgm:pt modelId="{CFFD09D2-BE08-4FC3-889F-F8FD7E507441}" type="pres">
      <dgm:prSet presAssocID="{89610FFA-A41D-4D7F-9396-A1CF236D5C80}" presName="hierRoot3" presStyleCnt="0"/>
      <dgm:spPr/>
      <dgm:t>
        <a:bodyPr/>
        <a:lstStyle/>
        <a:p>
          <a:endParaRPr lang="en-US"/>
        </a:p>
      </dgm:t>
    </dgm:pt>
    <dgm:pt modelId="{71ED6BC5-CBC6-4910-9A2A-FF7902D4624D}" type="pres">
      <dgm:prSet presAssocID="{89610FFA-A41D-4D7F-9396-A1CF236D5C80}" presName="composite3" presStyleCnt="0"/>
      <dgm:spPr/>
      <dgm:t>
        <a:bodyPr/>
        <a:lstStyle/>
        <a:p>
          <a:endParaRPr lang="en-US"/>
        </a:p>
      </dgm:t>
    </dgm:pt>
    <dgm:pt modelId="{AEFEC89D-E8D8-4F5E-807E-BDCF2E4D8A53}" type="pres">
      <dgm:prSet presAssocID="{89610FFA-A41D-4D7F-9396-A1CF236D5C80}" presName="background3" presStyleLbl="node3" presStyleIdx="0" presStyleCnt="9"/>
      <dgm:spPr/>
      <dgm:t>
        <a:bodyPr/>
        <a:lstStyle/>
        <a:p>
          <a:endParaRPr lang="en-US"/>
        </a:p>
      </dgm:t>
    </dgm:pt>
    <dgm:pt modelId="{4BF147B7-4372-4619-9202-5C6FA0F1502D}" type="pres">
      <dgm:prSet presAssocID="{89610FFA-A41D-4D7F-9396-A1CF236D5C80}" presName="text3" presStyleLbl="fgAcc3" presStyleIdx="0" presStyleCnt="9" custScaleX="115066" custScaleY="99346" custLinFactNeighborX="-13148" custLinFactNeighborY="-73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441B54-BDF0-4604-98E8-B46ABD8B639C}" type="pres">
      <dgm:prSet presAssocID="{89610FFA-A41D-4D7F-9396-A1CF236D5C80}" presName="hierChild4" presStyleCnt="0"/>
      <dgm:spPr/>
      <dgm:t>
        <a:bodyPr/>
        <a:lstStyle/>
        <a:p>
          <a:endParaRPr lang="en-US"/>
        </a:p>
      </dgm:t>
    </dgm:pt>
    <dgm:pt modelId="{5E84C870-5753-4511-A86C-23BB951FA1B3}" type="pres">
      <dgm:prSet presAssocID="{3A5F50D6-FB1F-46A3-AFF9-817D1390D92F}" presName="Name17" presStyleLbl="parChTrans1D3" presStyleIdx="1" presStyleCnt="9"/>
      <dgm:spPr/>
      <dgm:t>
        <a:bodyPr/>
        <a:lstStyle/>
        <a:p>
          <a:endParaRPr lang="en-US"/>
        </a:p>
      </dgm:t>
    </dgm:pt>
    <dgm:pt modelId="{E61FC147-09CF-439A-986C-4EAF2163AE4B}" type="pres">
      <dgm:prSet presAssocID="{EB93283D-92D0-49D6-B49C-FD0C0AFFFE49}" presName="hierRoot3" presStyleCnt="0"/>
      <dgm:spPr/>
    </dgm:pt>
    <dgm:pt modelId="{98545100-FB4C-4441-8C6F-A4112997DAE5}" type="pres">
      <dgm:prSet presAssocID="{EB93283D-92D0-49D6-B49C-FD0C0AFFFE49}" presName="composite3" presStyleCnt="0"/>
      <dgm:spPr/>
    </dgm:pt>
    <dgm:pt modelId="{D1BCC640-5829-4822-83F2-07C80A204353}" type="pres">
      <dgm:prSet presAssocID="{EB93283D-92D0-49D6-B49C-FD0C0AFFFE49}" presName="background3" presStyleLbl="node3" presStyleIdx="1" presStyleCnt="9"/>
      <dgm:spPr/>
    </dgm:pt>
    <dgm:pt modelId="{820F2FCB-F6CE-4E95-9A53-B11A7F15C81B}" type="pres">
      <dgm:prSet presAssocID="{EB93283D-92D0-49D6-B49C-FD0C0AFFFE49}" presName="text3" presStyleLbl="fgAcc3" presStyleIdx="1" presStyleCnt="9" custLinFactNeighborX="-17365" custLinFactNeighborY="913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6105F4-5677-475F-9AB8-55E55C224BF5}" type="pres">
      <dgm:prSet presAssocID="{EB93283D-92D0-49D6-B49C-FD0C0AFFFE49}" presName="hierChild4" presStyleCnt="0"/>
      <dgm:spPr/>
    </dgm:pt>
    <dgm:pt modelId="{A181DEF9-0952-4D19-843B-DD62B045FA74}" type="pres">
      <dgm:prSet presAssocID="{BA5C7D16-788F-4C0F-B9A2-88A09BCB990D}" presName="Name10" presStyleLbl="parChTrans1D2" presStyleIdx="1" presStyleCnt="4"/>
      <dgm:spPr/>
      <dgm:t>
        <a:bodyPr/>
        <a:lstStyle/>
        <a:p>
          <a:endParaRPr lang="en-US"/>
        </a:p>
      </dgm:t>
    </dgm:pt>
    <dgm:pt modelId="{4089CFAB-1020-4D22-9B4A-16D35D918D20}" type="pres">
      <dgm:prSet presAssocID="{C2048A08-0C1C-437F-BC8A-1308F11E8D17}" presName="hierRoot2" presStyleCnt="0"/>
      <dgm:spPr/>
      <dgm:t>
        <a:bodyPr/>
        <a:lstStyle/>
        <a:p>
          <a:endParaRPr lang="en-US"/>
        </a:p>
      </dgm:t>
    </dgm:pt>
    <dgm:pt modelId="{06E752BF-BF7E-4671-8101-4DF69976C688}" type="pres">
      <dgm:prSet presAssocID="{C2048A08-0C1C-437F-BC8A-1308F11E8D17}" presName="composite2" presStyleCnt="0"/>
      <dgm:spPr/>
      <dgm:t>
        <a:bodyPr/>
        <a:lstStyle/>
        <a:p>
          <a:endParaRPr lang="en-US"/>
        </a:p>
      </dgm:t>
    </dgm:pt>
    <dgm:pt modelId="{8FC8735D-51FC-40B1-AB07-57C1A944D970}" type="pres">
      <dgm:prSet presAssocID="{C2048A08-0C1C-437F-BC8A-1308F11E8D17}" presName="background2" presStyleLbl="node2" presStyleIdx="1" presStyleCnt="4"/>
      <dgm:spPr/>
      <dgm:t>
        <a:bodyPr/>
        <a:lstStyle/>
        <a:p>
          <a:endParaRPr lang="en-US"/>
        </a:p>
      </dgm:t>
    </dgm:pt>
    <dgm:pt modelId="{48132339-9E2E-49BE-B552-6390D751033D}" type="pres">
      <dgm:prSet presAssocID="{C2048A08-0C1C-437F-BC8A-1308F11E8D17}" presName="text2" presStyleLbl="fgAcc2" presStyleIdx="1" presStyleCnt="4" custScaleX="243380" custScaleY="121318" custLinFactNeighborX="7532" custLinFactNeighborY="-75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4B4DB4-B805-4DF1-A30B-B2966A04CC4D}" type="pres">
      <dgm:prSet presAssocID="{C2048A08-0C1C-437F-BC8A-1308F11E8D17}" presName="hierChild3" presStyleCnt="0"/>
      <dgm:spPr/>
      <dgm:t>
        <a:bodyPr/>
        <a:lstStyle/>
        <a:p>
          <a:endParaRPr lang="en-US"/>
        </a:p>
      </dgm:t>
    </dgm:pt>
    <dgm:pt modelId="{29944293-688E-49CB-A9C4-7D1955EB7364}" type="pres">
      <dgm:prSet presAssocID="{127BBCA1-3FA2-4497-8011-3567D9A75A65}" presName="Name17" presStyleLbl="parChTrans1D3" presStyleIdx="2" presStyleCnt="9"/>
      <dgm:spPr/>
      <dgm:t>
        <a:bodyPr/>
        <a:lstStyle/>
        <a:p>
          <a:endParaRPr lang="en-US"/>
        </a:p>
      </dgm:t>
    </dgm:pt>
    <dgm:pt modelId="{F90EDBEE-4A63-4E81-9D60-6EAC2416109C}" type="pres">
      <dgm:prSet presAssocID="{A4AB1965-3F38-42E6-923E-AE93DDF1143F}" presName="hierRoot3" presStyleCnt="0"/>
      <dgm:spPr/>
      <dgm:t>
        <a:bodyPr/>
        <a:lstStyle/>
        <a:p>
          <a:endParaRPr lang="en-US"/>
        </a:p>
      </dgm:t>
    </dgm:pt>
    <dgm:pt modelId="{BFB788B0-0203-47B1-B31D-D1CE2743161B}" type="pres">
      <dgm:prSet presAssocID="{A4AB1965-3F38-42E6-923E-AE93DDF1143F}" presName="composite3" presStyleCnt="0"/>
      <dgm:spPr/>
      <dgm:t>
        <a:bodyPr/>
        <a:lstStyle/>
        <a:p>
          <a:endParaRPr lang="en-US"/>
        </a:p>
      </dgm:t>
    </dgm:pt>
    <dgm:pt modelId="{3991E74F-2D3E-478D-B126-53C4DBF6F834}" type="pres">
      <dgm:prSet presAssocID="{A4AB1965-3F38-42E6-923E-AE93DDF1143F}" presName="background3" presStyleLbl="node3" presStyleIdx="2" presStyleCnt="9"/>
      <dgm:spPr/>
      <dgm:t>
        <a:bodyPr/>
        <a:lstStyle/>
        <a:p>
          <a:endParaRPr lang="en-US"/>
        </a:p>
      </dgm:t>
    </dgm:pt>
    <dgm:pt modelId="{3D191D24-F850-41B6-9DAF-FEFF0E7AE988}" type="pres">
      <dgm:prSet presAssocID="{A4AB1965-3F38-42E6-923E-AE93DDF1143F}" presName="text3" presStyleLbl="fgAcc3" presStyleIdx="2" presStyleCnt="9" custScaleX="107159" custScaleY="102120" custLinFactNeighborX="-22739" custLinFactNeighborY="-9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D3863E-011E-490B-810F-871C5B518B41}" type="pres">
      <dgm:prSet presAssocID="{A4AB1965-3F38-42E6-923E-AE93DDF1143F}" presName="hierChild4" presStyleCnt="0"/>
      <dgm:spPr/>
      <dgm:t>
        <a:bodyPr/>
        <a:lstStyle/>
        <a:p>
          <a:endParaRPr lang="en-US"/>
        </a:p>
      </dgm:t>
    </dgm:pt>
    <dgm:pt modelId="{DD9629D7-AF0F-4341-AC95-5F224F7406C4}" type="pres">
      <dgm:prSet presAssocID="{5141EB6E-F28C-4F81-B43C-44CD6565BE5A}" presName="Name17" presStyleLbl="parChTrans1D3" presStyleIdx="3" presStyleCnt="9"/>
      <dgm:spPr/>
      <dgm:t>
        <a:bodyPr/>
        <a:lstStyle/>
        <a:p>
          <a:endParaRPr lang="en-US"/>
        </a:p>
      </dgm:t>
    </dgm:pt>
    <dgm:pt modelId="{E84BE343-A483-4D41-B114-953CB6883DEB}" type="pres">
      <dgm:prSet presAssocID="{0F608F36-4865-4147-A1BF-BBF1362E9EBB}" presName="hierRoot3" presStyleCnt="0"/>
      <dgm:spPr/>
      <dgm:t>
        <a:bodyPr/>
        <a:lstStyle/>
        <a:p>
          <a:endParaRPr lang="en-US"/>
        </a:p>
      </dgm:t>
    </dgm:pt>
    <dgm:pt modelId="{F8E5C36F-B3D3-46D7-9089-5983AD261E5D}" type="pres">
      <dgm:prSet presAssocID="{0F608F36-4865-4147-A1BF-BBF1362E9EBB}" presName="composite3" presStyleCnt="0"/>
      <dgm:spPr/>
      <dgm:t>
        <a:bodyPr/>
        <a:lstStyle/>
        <a:p>
          <a:endParaRPr lang="en-US"/>
        </a:p>
      </dgm:t>
    </dgm:pt>
    <dgm:pt modelId="{2A52EA9A-CAC2-43DE-9F52-F9261D8AE3A5}" type="pres">
      <dgm:prSet presAssocID="{0F608F36-4865-4147-A1BF-BBF1362E9EBB}" presName="background3" presStyleLbl="node3" presStyleIdx="3" presStyleCnt="9"/>
      <dgm:spPr/>
      <dgm:t>
        <a:bodyPr/>
        <a:lstStyle/>
        <a:p>
          <a:endParaRPr lang="en-US"/>
        </a:p>
      </dgm:t>
    </dgm:pt>
    <dgm:pt modelId="{86F86F8E-741D-458F-92FF-BDA1BFEEC118}" type="pres">
      <dgm:prSet presAssocID="{0F608F36-4865-4147-A1BF-BBF1362E9EBB}" presName="text3" presStyleLbl="fgAcc3" presStyleIdx="3" presStyleCnt="9" custScaleX="118265" custScaleY="96655" custLinFactNeighborX="-23927" custLinFactNeighborY="-81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E95D15-75E9-4EFE-8C86-919329AA273E}" type="pres">
      <dgm:prSet presAssocID="{0F608F36-4865-4147-A1BF-BBF1362E9EBB}" presName="hierChild4" presStyleCnt="0"/>
      <dgm:spPr/>
      <dgm:t>
        <a:bodyPr/>
        <a:lstStyle/>
        <a:p>
          <a:endParaRPr lang="en-US"/>
        </a:p>
      </dgm:t>
    </dgm:pt>
    <dgm:pt modelId="{B61756E5-000B-4B33-9C2C-B5DE70FECC9F}" type="pres">
      <dgm:prSet presAssocID="{E9BDEE42-371B-4374-A1A1-19C553E29033}" presName="Name17" presStyleLbl="parChTrans1D3" presStyleIdx="4" presStyleCnt="9"/>
      <dgm:spPr/>
      <dgm:t>
        <a:bodyPr/>
        <a:lstStyle/>
        <a:p>
          <a:endParaRPr lang="en-US"/>
        </a:p>
      </dgm:t>
    </dgm:pt>
    <dgm:pt modelId="{12E5349B-A232-41AF-9706-AF4DF64EFEC4}" type="pres">
      <dgm:prSet presAssocID="{6FD21FCF-EF97-4216-8CA9-10C0424E287B}" presName="hierRoot3" presStyleCnt="0"/>
      <dgm:spPr/>
      <dgm:t>
        <a:bodyPr/>
        <a:lstStyle/>
        <a:p>
          <a:endParaRPr lang="en-US"/>
        </a:p>
      </dgm:t>
    </dgm:pt>
    <dgm:pt modelId="{B12F5379-CA5A-45D8-97F4-B7676DE0782D}" type="pres">
      <dgm:prSet presAssocID="{6FD21FCF-EF97-4216-8CA9-10C0424E287B}" presName="composite3" presStyleCnt="0"/>
      <dgm:spPr/>
      <dgm:t>
        <a:bodyPr/>
        <a:lstStyle/>
        <a:p>
          <a:endParaRPr lang="en-US"/>
        </a:p>
      </dgm:t>
    </dgm:pt>
    <dgm:pt modelId="{16C399B2-5A7E-4B85-8B1C-F4CDF992C41F}" type="pres">
      <dgm:prSet presAssocID="{6FD21FCF-EF97-4216-8CA9-10C0424E287B}" presName="background3" presStyleLbl="node3" presStyleIdx="4" presStyleCnt="9"/>
      <dgm:spPr/>
      <dgm:t>
        <a:bodyPr/>
        <a:lstStyle/>
        <a:p>
          <a:endParaRPr lang="en-US"/>
        </a:p>
      </dgm:t>
    </dgm:pt>
    <dgm:pt modelId="{9B7DAA9A-4960-46AE-9A9B-0A5B5C9A4796}" type="pres">
      <dgm:prSet presAssocID="{6FD21FCF-EF97-4216-8CA9-10C0424E287B}" presName="text3" presStyleLbl="fgAcc3" presStyleIdx="4" presStyleCnt="9" custScaleX="135747" custScaleY="112584" custLinFactNeighborX="-28731" custLinFactNeighborY="-12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88735D-2218-4B23-A665-E4D5098412C8}" type="pres">
      <dgm:prSet presAssocID="{6FD21FCF-EF97-4216-8CA9-10C0424E287B}" presName="hierChild4" presStyleCnt="0"/>
      <dgm:spPr/>
      <dgm:t>
        <a:bodyPr/>
        <a:lstStyle/>
        <a:p>
          <a:endParaRPr lang="en-US"/>
        </a:p>
      </dgm:t>
    </dgm:pt>
    <dgm:pt modelId="{C0F7E102-04C1-420B-A50F-3D35D81D7F21}" type="pres">
      <dgm:prSet presAssocID="{D71908B6-DE90-47B7-9B40-453939344076}" presName="Name10" presStyleLbl="parChTrans1D2" presStyleIdx="2" presStyleCnt="4"/>
      <dgm:spPr/>
      <dgm:t>
        <a:bodyPr/>
        <a:lstStyle/>
        <a:p>
          <a:endParaRPr lang="en-US"/>
        </a:p>
      </dgm:t>
    </dgm:pt>
    <dgm:pt modelId="{E2AA9AC2-E768-490F-8C13-2D6F90B483FA}" type="pres">
      <dgm:prSet presAssocID="{062DABC9-5240-44AA-B42C-7624484E81FF}" presName="hierRoot2" presStyleCnt="0"/>
      <dgm:spPr/>
      <dgm:t>
        <a:bodyPr/>
        <a:lstStyle/>
        <a:p>
          <a:endParaRPr lang="en-US"/>
        </a:p>
      </dgm:t>
    </dgm:pt>
    <dgm:pt modelId="{4BB144B8-E469-468E-929A-4225F5C822E8}" type="pres">
      <dgm:prSet presAssocID="{062DABC9-5240-44AA-B42C-7624484E81FF}" presName="composite2" presStyleCnt="0"/>
      <dgm:spPr/>
      <dgm:t>
        <a:bodyPr/>
        <a:lstStyle/>
        <a:p>
          <a:endParaRPr lang="en-US"/>
        </a:p>
      </dgm:t>
    </dgm:pt>
    <dgm:pt modelId="{89548F1B-2826-481E-906F-C45837E3851B}" type="pres">
      <dgm:prSet presAssocID="{062DABC9-5240-44AA-B42C-7624484E81FF}" presName="background2" presStyleLbl="node2" presStyleIdx="2" presStyleCnt="4"/>
      <dgm:spPr/>
      <dgm:t>
        <a:bodyPr/>
        <a:lstStyle/>
        <a:p>
          <a:endParaRPr lang="en-US"/>
        </a:p>
      </dgm:t>
    </dgm:pt>
    <dgm:pt modelId="{37E2A465-17C3-4B1E-82AE-969CB9BFDB9F}" type="pres">
      <dgm:prSet presAssocID="{062DABC9-5240-44AA-B42C-7624484E81FF}" presName="text2" presStyleLbl="fgAcc2" presStyleIdx="2" presStyleCnt="4" custScaleX="298380" custScaleY="102624" custLinFactNeighborX="-6334" custLinFactNeighborY="-122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4DDDC8-C4FA-43DF-AD37-53EC1D5786D8}" type="pres">
      <dgm:prSet presAssocID="{062DABC9-5240-44AA-B42C-7624484E81FF}" presName="hierChild3" presStyleCnt="0"/>
      <dgm:spPr/>
      <dgm:t>
        <a:bodyPr/>
        <a:lstStyle/>
        <a:p>
          <a:endParaRPr lang="en-US"/>
        </a:p>
      </dgm:t>
    </dgm:pt>
    <dgm:pt modelId="{F0FEE6D5-A96E-412C-865D-77B996CD8F94}" type="pres">
      <dgm:prSet presAssocID="{F5A17C49-F8DC-4476-8EE7-4B8BA1029CB3}" presName="Name17" presStyleLbl="parChTrans1D3" presStyleIdx="5" presStyleCnt="9"/>
      <dgm:spPr/>
      <dgm:t>
        <a:bodyPr/>
        <a:lstStyle/>
        <a:p>
          <a:endParaRPr lang="en-US"/>
        </a:p>
      </dgm:t>
    </dgm:pt>
    <dgm:pt modelId="{D6391722-031B-4216-9C7E-B8593F051483}" type="pres">
      <dgm:prSet presAssocID="{D8F5C185-77A0-4594-AF44-1D22C94B0BC4}" presName="hierRoot3" presStyleCnt="0"/>
      <dgm:spPr/>
      <dgm:t>
        <a:bodyPr/>
        <a:lstStyle/>
        <a:p>
          <a:endParaRPr lang="en-US"/>
        </a:p>
      </dgm:t>
    </dgm:pt>
    <dgm:pt modelId="{E409DBA0-AA65-46A1-BFCF-34033ADBDA3B}" type="pres">
      <dgm:prSet presAssocID="{D8F5C185-77A0-4594-AF44-1D22C94B0BC4}" presName="composite3" presStyleCnt="0"/>
      <dgm:spPr/>
      <dgm:t>
        <a:bodyPr/>
        <a:lstStyle/>
        <a:p>
          <a:endParaRPr lang="en-US"/>
        </a:p>
      </dgm:t>
    </dgm:pt>
    <dgm:pt modelId="{2EA59E1D-EC2F-4186-83DB-E7544A1A2DD5}" type="pres">
      <dgm:prSet presAssocID="{D8F5C185-77A0-4594-AF44-1D22C94B0BC4}" presName="background3" presStyleLbl="node3" presStyleIdx="5" presStyleCnt="9"/>
      <dgm:spPr/>
      <dgm:t>
        <a:bodyPr/>
        <a:lstStyle/>
        <a:p>
          <a:endParaRPr lang="en-US"/>
        </a:p>
      </dgm:t>
    </dgm:pt>
    <dgm:pt modelId="{1AB65CAF-9B23-4EE7-B365-E96CB4E5D52E}" type="pres">
      <dgm:prSet presAssocID="{D8F5C185-77A0-4594-AF44-1D22C94B0BC4}" presName="text3" presStyleLbl="fgAcc3" presStyleIdx="5" presStyleCnt="9" custScaleX="99779" custScaleY="1522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32A25A-CD6F-46F1-85BD-932F25C64106}" type="pres">
      <dgm:prSet presAssocID="{D8F5C185-77A0-4594-AF44-1D22C94B0BC4}" presName="hierChild4" presStyleCnt="0"/>
      <dgm:spPr/>
      <dgm:t>
        <a:bodyPr/>
        <a:lstStyle/>
        <a:p>
          <a:endParaRPr lang="en-US"/>
        </a:p>
      </dgm:t>
    </dgm:pt>
    <dgm:pt modelId="{F452AB3D-F301-4845-88CB-44B39E356922}" type="pres">
      <dgm:prSet presAssocID="{715027D9-C355-47D2-9DDD-F341E24E2320}" presName="Name23" presStyleLbl="parChTrans1D4" presStyleIdx="0" presStyleCnt="1"/>
      <dgm:spPr/>
      <dgm:t>
        <a:bodyPr/>
        <a:lstStyle/>
        <a:p>
          <a:endParaRPr lang="en-US"/>
        </a:p>
      </dgm:t>
    </dgm:pt>
    <dgm:pt modelId="{7FD23299-F6D0-440C-9BC4-0392DAC513BA}" type="pres">
      <dgm:prSet presAssocID="{FE37C2EA-0DD9-445D-8390-A9C3E9E3DD3A}" presName="hierRoot4" presStyleCnt="0"/>
      <dgm:spPr/>
      <dgm:t>
        <a:bodyPr/>
        <a:lstStyle/>
        <a:p>
          <a:endParaRPr lang="en-US"/>
        </a:p>
      </dgm:t>
    </dgm:pt>
    <dgm:pt modelId="{7E61F389-5BF7-43DB-A7A2-B84F8794372D}" type="pres">
      <dgm:prSet presAssocID="{FE37C2EA-0DD9-445D-8390-A9C3E9E3DD3A}" presName="composite4" presStyleCnt="0"/>
      <dgm:spPr/>
      <dgm:t>
        <a:bodyPr/>
        <a:lstStyle/>
        <a:p>
          <a:endParaRPr lang="en-US"/>
        </a:p>
      </dgm:t>
    </dgm:pt>
    <dgm:pt modelId="{2B6458DB-6408-4B17-9A55-5D172E59C9E1}" type="pres">
      <dgm:prSet presAssocID="{FE37C2EA-0DD9-445D-8390-A9C3E9E3DD3A}" presName="background4" presStyleLbl="node4" presStyleIdx="0" presStyleCnt="1"/>
      <dgm:spPr/>
      <dgm:t>
        <a:bodyPr/>
        <a:lstStyle/>
        <a:p>
          <a:endParaRPr lang="en-US"/>
        </a:p>
      </dgm:t>
    </dgm:pt>
    <dgm:pt modelId="{03CBD8D5-1861-42AE-BCA3-794D7D01B58C}" type="pres">
      <dgm:prSet presAssocID="{FE37C2EA-0DD9-445D-8390-A9C3E9E3DD3A}" presName="text4" presStyleLbl="fgAcc4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EC0F65-A03C-48C6-B4EE-EE6A8E824B43}" type="pres">
      <dgm:prSet presAssocID="{FE37C2EA-0DD9-445D-8390-A9C3E9E3DD3A}" presName="hierChild5" presStyleCnt="0"/>
      <dgm:spPr/>
      <dgm:t>
        <a:bodyPr/>
        <a:lstStyle/>
        <a:p>
          <a:endParaRPr lang="en-US"/>
        </a:p>
      </dgm:t>
    </dgm:pt>
    <dgm:pt modelId="{29DE0B2C-C95E-443E-BF06-5D5E275D85BC}" type="pres">
      <dgm:prSet presAssocID="{AB8321FB-7413-40D6-8A5A-B526BAA6613E}" presName="Name17" presStyleLbl="parChTrans1D3" presStyleIdx="6" presStyleCnt="9"/>
      <dgm:spPr/>
      <dgm:t>
        <a:bodyPr/>
        <a:lstStyle/>
        <a:p>
          <a:endParaRPr lang="en-US"/>
        </a:p>
      </dgm:t>
    </dgm:pt>
    <dgm:pt modelId="{6F6CB9EE-2DB8-450E-8B2B-72EA7A2DF1C3}" type="pres">
      <dgm:prSet presAssocID="{FD4F1F9F-6DAF-44DC-A40E-2D0DC5B5E837}" presName="hierRoot3" presStyleCnt="0"/>
      <dgm:spPr/>
      <dgm:t>
        <a:bodyPr/>
        <a:lstStyle/>
        <a:p>
          <a:endParaRPr lang="en-US"/>
        </a:p>
      </dgm:t>
    </dgm:pt>
    <dgm:pt modelId="{AC81A151-B6C8-4388-A255-9E1283740AE1}" type="pres">
      <dgm:prSet presAssocID="{FD4F1F9F-6DAF-44DC-A40E-2D0DC5B5E837}" presName="composite3" presStyleCnt="0"/>
      <dgm:spPr/>
      <dgm:t>
        <a:bodyPr/>
        <a:lstStyle/>
        <a:p>
          <a:endParaRPr lang="en-US"/>
        </a:p>
      </dgm:t>
    </dgm:pt>
    <dgm:pt modelId="{91AEAFB8-7EAE-41E7-A7E4-5D62C5F6CA19}" type="pres">
      <dgm:prSet presAssocID="{FD4F1F9F-6DAF-44DC-A40E-2D0DC5B5E837}" presName="background3" presStyleLbl="node3" presStyleIdx="6" presStyleCnt="9"/>
      <dgm:spPr/>
      <dgm:t>
        <a:bodyPr/>
        <a:lstStyle/>
        <a:p>
          <a:endParaRPr lang="en-US"/>
        </a:p>
      </dgm:t>
    </dgm:pt>
    <dgm:pt modelId="{03AFAFEA-03DB-4DB5-BB62-10F081D2D2DA}" type="pres">
      <dgm:prSet presAssocID="{FD4F1F9F-6DAF-44DC-A40E-2D0DC5B5E837}" presName="text3" presStyleLbl="fgAcc3" presStyleIdx="6" presStyleCnt="9" custScaleX="96871" custScaleY="1367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8F5718-E04D-4A3C-91E4-E308E9AC9E10}" type="pres">
      <dgm:prSet presAssocID="{FD4F1F9F-6DAF-44DC-A40E-2D0DC5B5E837}" presName="hierChild4" presStyleCnt="0"/>
      <dgm:spPr/>
      <dgm:t>
        <a:bodyPr/>
        <a:lstStyle/>
        <a:p>
          <a:endParaRPr lang="en-US"/>
        </a:p>
      </dgm:t>
    </dgm:pt>
    <dgm:pt modelId="{20196F2C-52CF-409B-9F9D-D1950B49DEB8}" type="pres">
      <dgm:prSet presAssocID="{FF9E4403-1D61-4337-B51B-E1704BA969B3}" presName="Name10" presStyleLbl="parChTrans1D2" presStyleIdx="3" presStyleCnt="4"/>
      <dgm:spPr/>
      <dgm:t>
        <a:bodyPr/>
        <a:lstStyle/>
        <a:p>
          <a:endParaRPr lang="en-US"/>
        </a:p>
      </dgm:t>
    </dgm:pt>
    <dgm:pt modelId="{5B566011-0E61-436A-93FE-996F14B52389}" type="pres">
      <dgm:prSet presAssocID="{D06981A6-F68E-4BA9-8B03-A00C8079CCF6}" presName="hierRoot2" presStyleCnt="0"/>
      <dgm:spPr/>
      <dgm:t>
        <a:bodyPr/>
        <a:lstStyle/>
        <a:p>
          <a:endParaRPr lang="en-US"/>
        </a:p>
      </dgm:t>
    </dgm:pt>
    <dgm:pt modelId="{5AE04E8A-73F0-4D24-AA39-7F370ABD5FF5}" type="pres">
      <dgm:prSet presAssocID="{D06981A6-F68E-4BA9-8B03-A00C8079CCF6}" presName="composite2" presStyleCnt="0"/>
      <dgm:spPr/>
      <dgm:t>
        <a:bodyPr/>
        <a:lstStyle/>
        <a:p>
          <a:endParaRPr lang="en-US"/>
        </a:p>
      </dgm:t>
    </dgm:pt>
    <dgm:pt modelId="{7DCC68EA-9A76-4ADD-929F-CCEA5DF6CC82}" type="pres">
      <dgm:prSet presAssocID="{D06981A6-F68E-4BA9-8B03-A00C8079CCF6}" presName="background2" presStyleLbl="node2" presStyleIdx="3" presStyleCnt="4"/>
      <dgm:spPr/>
      <dgm:t>
        <a:bodyPr/>
        <a:lstStyle/>
        <a:p>
          <a:endParaRPr lang="en-US"/>
        </a:p>
      </dgm:t>
    </dgm:pt>
    <dgm:pt modelId="{C0248A8F-CD3A-4005-B868-2731CBD65867}" type="pres">
      <dgm:prSet presAssocID="{D06981A6-F68E-4BA9-8B03-A00C8079CCF6}" presName="text2" presStyleLbl="fgAcc2" presStyleIdx="3" presStyleCnt="4" custScaleX="237726" custScaleY="94980" custLinFactNeighborX="6131" custLinFactNeighborY="-46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EB00C6-0A70-4299-A2D0-E06B9A6EFE28}" type="pres">
      <dgm:prSet presAssocID="{D06981A6-F68E-4BA9-8B03-A00C8079CCF6}" presName="hierChild3" presStyleCnt="0"/>
      <dgm:spPr/>
      <dgm:t>
        <a:bodyPr/>
        <a:lstStyle/>
        <a:p>
          <a:endParaRPr lang="en-US"/>
        </a:p>
      </dgm:t>
    </dgm:pt>
    <dgm:pt modelId="{5F80BC3A-EA8C-4E6F-B593-EAC79FFF62C6}" type="pres">
      <dgm:prSet presAssocID="{3F44093E-5189-4E01-83C3-27017F8477B8}" presName="Name17" presStyleLbl="parChTrans1D3" presStyleIdx="7" presStyleCnt="9"/>
      <dgm:spPr/>
      <dgm:t>
        <a:bodyPr/>
        <a:lstStyle/>
        <a:p>
          <a:endParaRPr lang="en-US"/>
        </a:p>
      </dgm:t>
    </dgm:pt>
    <dgm:pt modelId="{BCF791FD-B57C-43CC-A7D7-AE92B6D41C85}" type="pres">
      <dgm:prSet presAssocID="{5AE561CC-29BD-4A21-AAC4-70423308BE12}" presName="hierRoot3" presStyleCnt="0"/>
      <dgm:spPr/>
      <dgm:t>
        <a:bodyPr/>
        <a:lstStyle/>
        <a:p>
          <a:endParaRPr lang="en-US"/>
        </a:p>
      </dgm:t>
    </dgm:pt>
    <dgm:pt modelId="{E537F571-6530-4584-83D3-8717A66F9C85}" type="pres">
      <dgm:prSet presAssocID="{5AE561CC-29BD-4A21-AAC4-70423308BE12}" presName="composite3" presStyleCnt="0"/>
      <dgm:spPr/>
      <dgm:t>
        <a:bodyPr/>
        <a:lstStyle/>
        <a:p>
          <a:endParaRPr lang="en-US"/>
        </a:p>
      </dgm:t>
    </dgm:pt>
    <dgm:pt modelId="{27F09B35-9D77-484B-B2E2-B710C142279F}" type="pres">
      <dgm:prSet presAssocID="{5AE561CC-29BD-4A21-AAC4-70423308BE12}" presName="background3" presStyleLbl="node3" presStyleIdx="7" presStyleCnt="9"/>
      <dgm:spPr/>
      <dgm:t>
        <a:bodyPr/>
        <a:lstStyle/>
        <a:p>
          <a:endParaRPr lang="en-US"/>
        </a:p>
      </dgm:t>
    </dgm:pt>
    <dgm:pt modelId="{EAC47A48-EFEF-456A-8269-F2506D901D33}" type="pres">
      <dgm:prSet presAssocID="{5AE561CC-29BD-4A21-AAC4-70423308BE12}" presName="text3" presStyleLbl="fgAcc3" presStyleIdx="7" presStyleCnt="9" custScaleX="122418" custScaleY="120163" custLinFactNeighborX="-3813" custLinFactNeighborY="30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C09DEA-ACC4-483C-A3D1-4C0DED8C4711}" type="pres">
      <dgm:prSet presAssocID="{5AE561CC-29BD-4A21-AAC4-70423308BE12}" presName="hierChild4" presStyleCnt="0"/>
      <dgm:spPr/>
      <dgm:t>
        <a:bodyPr/>
        <a:lstStyle/>
        <a:p>
          <a:endParaRPr lang="en-US"/>
        </a:p>
      </dgm:t>
    </dgm:pt>
    <dgm:pt modelId="{66F12567-7CE3-47E5-A89A-E1A2D891BFE0}" type="pres">
      <dgm:prSet presAssocID="{C614BD67-BEBE-49C6-A3CF-4F1585382366}" presName="Name17" presStyleLbl="parChTrans1D3" presStyleIdx="8" presStyleCnt="9"/>
      <dgm:spPr/>
      <dgm:t>
        <a:bodyPr/>
        <a:lstStyle/>
        <a:p>
          <a:endParaRPr lang="en-US"/>
        </a:p>
      </dgm:t>
    </dgm:pt>
    <dgm:pt modelId="{58B380B6-F287-452D-B078-FFE09FA0E166}" type="pres">
      <dgm:prSet presAssocID="{D1C37476-2463-45D4-925A-E4EB7022A4AC}" presName="hierRoot3" presStyleCnt="0"/>
      <dgm:spPr/>
      <dgm:t>
        <a:bodyPr/>
        <a:lstStyle/>
        <a:p>
          <a:endParaRPr lang="en-US"/>
        </a:p>
      </dgm:t>
    </dgm:pt>
    <dgm:pt modelId="{4300CF90-B675-4378-9446-3838A20EFC10}" type="pres">
      <dgm:prSet presAssocID="{D1C37476-2463-45D4-925A-E4EB7022A4AC}" presName="composite3" presStyleCnt="0"/>
      <dgm:spPr/>
      <dgm:t>
        <a:bodyPr/>
        <a:lstStyle/>
        <a:p>
          <a:endParaRPr lang="en-US"/>
        </a:p>
      </dgm:t>
    </dgm:pt>
    <dgm:pt modelId="{D49E5E5B-E788-494D-937E-EF297E1E42B1}" type="pres">
      <dgm:prSet presAssocID="{D1C37476-2463-45D4-925A-E4EB7022A4AC}" presName="background3" presStyleLbl="node3" presStyleIdx="8" presStyleCnt="9"/>
      <dgm:spPr/>
      <dgm:t>
        <a:bodyPr/>
        <a:lstStyle/>
        <a:p>
          <a:endParaRPr lang="en-US"/>
        </a:p>
      </dgm:t>
    </dgm:pt>
    <dgm:pt modelId="{5283B620-DC80-495A-A00E-0FCE54570FCA}" type="pres">
      <dgm:prSet presAssocID="{D1C37476-2463-45D4-925A-E4EB7022A4AC}" presName="text3" presStyleLbl="fgAcc3" presStyleIdx="8" presStyleCnt="9" custScaleX="117041" custScaleY="162617" custLinFactNeighborX="-2122" custLinFactNeighborY="30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9BE94F-E48E-4D2E-9457-331437ADF9DE}" type="pres">
      <dgm:prSet presAssocID="{D1C37476-2463-45D4-925A-E4EB7022A4AC}" presName="hierChild4" presStyleCnt="0"/>
      <dgm:spPr/>
      <dgm:t>
        <a:bodyPr/>
        <a:lstStyle/>
        <a:p>
          <a:endParaRPr lang="en-US"/>
        </a:p>
      </dgm:t>
    </dgm:pt>
  </dgm:ptLst>
  <dgm:cxnLst>
    <dgm:cxn modelId="{BA42C1C4-D043-4C76-9DB2-02EE82F8623A}" type="presOf" srcId="{127BBCA1-3FA2-4497-8011-3567D9A75A65}" destId="{29944293-688E-49CB-A9C4-7D1955EB7364}" srcOrd="0" destOrd="0" presId="urn:microsoft.com/office/officeart/2005/8/layout/hierarchy1"/>
    <dgm:cxn modelId="{7ABEFA0B-93A8-4057-8B9A-532082DBD990}" srcId="{D8F5C185-77A0-4594-AF44-1D22C94B0BC4}" destId="{FE37C2EA-0DD9-445D-8390-A9C3E9E3DD3A}" srcOrd="0" destOrd="0" parTransId="{715027D9-C355-47D2-9DDD-F341E24E2320}" sibTransId="{3FF59470-30C9-4B65-BD58-ECF09639222F}"/>
    <dgm:cxn modelId="{173B8A3D-2FA8-4141-852B-925D8319D857}" type="presOf" srcId="{6FD21FCF-EF97-4216-8CA9-10C0424E287B}" destId="{9B7DAA9A-4960-46AE-9A9B-0A5B5C9A4796}" srcOrd="0" destOrd="0" presId="urn:microsoft.com/office/officeart/2005/8/layout/hierarchy1"/>
    <dgm:cxn modelId="{495D8F96-14E7-417E-99BC-975A207457BF}" type="presOf" srcId="{8CC1E7E5-3769-493E-AB0C-74B9D5259856}" destId="{8898310E-CF4C-4C6E-A371-A0E6FE7D4F83}" srcOrd="0" destOrd="0" presId="urn:microsoft.com/office/officeart/2005/8/layout/hierarchy1"/>
    <dgm:cxn modelId="{A0A12ACA-A5E9-476B-90D9-DEC1FD8F0110}" srcId="{8DDF2EB7-63CB-4BB2-B2ED-47B0D7ACC36C}" destId="{74EDD5B5-ABC4-44DC-B806-639307C34DF6}" srcOrd="0" destOrd="0" parTransId="{4FFF0449-1B46-4E32-B8FA-06F85BDDB471}" sibTransId="{88BDF0CA-0BE8-4DCB-A6A0-67932755B672}"/>
    <dgm:cxn modelId="{D8BC1D16-B58E-4BA5-810E-B1B97B5EC3CA}" type="presOf" srcId="{BA5C7D16-788F-4C0F-B9A2-88A09BCB990D}" destId="{A181DEF9-0952-4D19-843B-DD62B045FA74}" srcOrd="0" destOrd="0" presId="urn:microsoft.com/office/officeart/2005/8/layout/hierarchy1"/>
    <dgm:cxn modelId="{128DCA7F-9FB9-47A7-9F14-E7EE41BC7EBB}" type="presOf" srcId="{C614BD67-BEBE-49C6-A3CF-4F1585382366}" destId="{66F12567-7CE3-47E5-A89A-E1A2D891BFE0}" srcOrd="0" destOrd="0" presId="urn:microsoft.com/office/officeart/2005/8/layout/hierarchy1"/>
    <dgm:cxn modelId="{743BB2C9-1F33-4DAB-9FC2-FF66952346A7}" type="presOf" srcId="{0F608F36-4865-4147-A1BF-BBF1362E9EBB}" destId="{86F86F8E-741D-458F-92FF-BDA1BFEEC118}" srcOrd="0" destOrd="0" presId="urn:microsoft.com/office/officeart/2005/8/layout/hierarchy1"/>
    <dgm:cxn modelId="{935A6F3E-6FE9-422E-8F09-4FB43AE11891}" type="presOf" srcId="{D06981A6-F68E-4BA9-8B03-A00C8079CCF6}" destId="{C0248A8F-CD3A-4005-B868-2731CBD65867}" srcOrd="0" destOrd="0" presId="urn:microsoft.com/office/officeart/2005/8/layout/hierarchy1"/>
    <dgm:cxn modelId="{E9F03A6A-67E2-42F9-86F1-6BA135BB13FD}" srcId="{8CC1E7E5-3769-493E-AB0C-74B9D5259856}" destId="{EB93283D-92D0-49D6-B49C-FD0C0AFFFE49}" srcOrd="1" destOrd="0" parTransId="{3A5F50D6-FB1F-46A3-AFF9-817D1390D92F}" sibTransId="{8915F2CD-4F88-4479-8BFD-1F93DA3DF385}"/>
    <dgm:cxn modelId="{039F219D-E0BD-4A4A-A3EB-8A963E66871B}" srcId="{D06981A6-F68E-4BA9-8B03-A00C8079CCF6}" destId="{D1C37476-2463-45D4-925A-E4EB7022A4AC}" srcOrd="1" destOrd="0" parTransId="{C614BD67-BEBE-49C6-A3CF-4F1585382366}" sibTransId="{02907C95-E448-43D3-8FEE-C6A65FB688B6}"/>
    <dgm:cxn modelId="{77980495-7D85-41B1-9AE5-596BA571E771}" type="presOf" srcId="{5AE561CC-29BD-4A21-AAC4-70423308BE12}" destId="{EAC47A48-EFEF-456A-8269-F2506D901D33}" srcOrd="0" destOrd="0" presId="urn:microsoft.com/office/officeart/2005/8/layout/hierarchy1"/>
    <dgm:cxn modelId="{7100B236-E012-4AFD-8C36-A8B5D68948B4}" type="presOf" srcId="{EB93283D-92D0-49D6-B49C-FD0C0AFFFE49}" destId="{820F2FCB-F6CE-4E95-9A53-B11A7F15C81B}" srcOrd="0" destOrd="0" presId="urn:microsoft.com/office/officeart/2005/8/layout/hierarchy1"/>
    <dgm:cxn modelId="{0F5149F7-FA11-4982-AB5F-34DDF269CE6A}" type="presOf" srcId="{AB8321FB-7413-40D6-8A5A-B526BAA6613E}" destId="{29DE0B2C-C95E-443E-BF06-5D5E275D85BC}" srcOrd="0" destOrd="0" presId="urn:microsoft.com/office/officeart/2005/8/layout/hierarchy1"/>
    <dgm:cxn modelId="{3F105B2E-C262-4090-94FC-FFEA862AA187}" srcId="{74EDD5B5-ABC4-44DC-B806-639307C34DF6}" destId="{C2048A08-0C1C-437F-BC8A-1308F11E8D17}" srcOrd="1" destOrd="0" parTransId="{BA5C7D16-788F-4C0F-B9A2-88A09BCB990D}" sibTransId="{5FD42CF8-60E5-428B-BAF6-EDFE10B09A3A}"/>
    <dgm:cxn modelId="{3B02074A-0326-4BAC-9EE6-1E485DFF8C4E}" type="presOf" srcId="{E9BDEE42-371B-4374-A1A1-19C553E29033}" destId="{B61756E5-000B-4B33-9C2C-B5DE70FECC9F}" srcOrd="0" destOrd="0" presId="urn:microsoft.com/office/officeart/2005/8/layout/hierarchy1"/>
    <dgm:cxn modelId="{A7E6E914-25FF-4684-BFFF-C597D6446150}" srcId="{74EDD5B5-ABC4-44DC-B806-639307C34DF6}" destId="{8CC1E7E5-3769-493E-AB0C-74B9D5259856}" srcOrd="0" destOrd="0" parTransId="{FEB2A922-8C9A-4323-8D3F-E06AED03FF89}" sibTransId="{6A0CFB91-9BF0-4D9F-A072-6D498FCB2909}"/>
    <dgm:cxn modelId="{B2D5EEF0-38D5-475D-8C88-CC375C296878}" type="presOf" srcId="{3A5F50D6-FB1F-46A3-AFF9-817D1390D92F}" destId="{5E84C870-5753-4511-A86C-23BB951FA1B3}" srcOrd="0" destOrd="0" presId="urn:microsoft.com/office/officeart/2005/8/layout/hierarchy1"/>
    <dgm:cxn modelId="{355BC38F-28A5-4D10-A9F1-11C4C22154AF}" type="presOf" srcId="{3F44093E-5189-4E01-83C3-27017F8477B8}" destId="{5F80BC3A-EA8C-4E6F-B593-EAC79FFF62C6}" srcOrd="0" destOrd="0" presId="urn:microsoft.com/office/officeart/2005/8/layout/hierarchy1"/>
    <dgm:cxn modelId="{56138189-D9D1-4B47-A0D6-70FA15BBACC1}" type="presOf" srcId="{74EDD5B5-ABC4-44DC-B806-639307C34DF6}" destId="{BF4EE25F-9F83-4FDA-BB25-AEAEADE80F13}" srcOrd="0" destOrd="0" presId="urn:microsoft.com/office/officeart/2005/8/layout/hierarchy1"/>
    <dgm:cxn modelId="{2581F16F-D36C-417A-AB00-DF664C81E2A3}" type="presOf" srcId="{F5A17C49-F8DC-4476-8EE7-4B8BA1029CB3}" destId="{F0FEE6D5-A96E-412C-865D-77B996CD8F94}" srcOrd="0" destOrd="0" presId="urn:microsoft.com/office/officeart/2005/8/layout/hierarchy1"/>
    <dgm:cxn modelId="{607862BC-4297-42F7-9920-D37BADFB94BD}" type="presOf" srcId="{FEB2A922-8C9A-4323-8D3F-E06AED03FF89}" destId="{EBEA7CF4-28F3-4A68-949A-30B7B35985F4}" srcOrd="0" destOrd="0" presId="urn:microsoft.com/office/officeart/2005/8/layout/hierarchy1"/>
    <dgm:cxn modelId="{712A2636-0822-4199-B144-6104AFBC5E73}" type="presOf" srcId="{FF9E4403-1D61-4337-B51B-E1704BA969B3}" destId="{20196F2C-52CF-409B-9F9D-D1950B49DEB8}" srcOrd="0" destOrd="0" presId="urn:microsoft.com/office/officeart/2005/8/layout/hierarchy1"/>
    <dgm:cxn modelId="{111B5797-A554-4998-AF1F-2970EA70D8C2}" type="presOf" srcId="{062DABC9-5240-44AA-B42C-7624484E81FF}" destId="{37E2A465-17C3-4B1E-82AE-969CB9BFDB9F}" srcOrd="0" destOrd="0" presId="urn:microsoft.com/office/officeart/2005/8/layout/hierarchy1"/>
    <dgm:cxn modelId="{A2EA055F-29EF-4852-BB63-9B744B7F3E06}" srcId="{C2048A08-0C1C-437F-BC8A-1308F11E8D17}" destId="{6FD21FCF-EF97-4216-8CA9-10C0424E287B}" srcOrd="2" destOrd="0" parTransId="{E9BDEE42-371B-4374-A1A1-19C553E29033}" sibTransId="{CF2F079E-D49D-4AAA-95F6-CBDD90C7B4D4}"/>
    <dgm:cxn modelId="{DD5084C6-C20E-4A8A-927A-726A4C80CD43}" type="presOf" srcId="{C2048A08-0C1C-437F-BC8A-1308F11E8D17}" destId="{48132339-9E2E-49BE-B552-6390D751033D}" srcOrd="0" destOrd="0" presId="urn:microsoft.com/office/officeart/2005/8/layout/hierarchy1"/>
    <dgm:cxn modelId="{046D2999-F377-4677-BE9D-F65D939EC50D}" type="presOf" srcId="{715027D9-C355-47D2-9DDD-F341E24E2320}" destId="{F452AB3D-F301-4845-88CB-44B39E356922}" srcOrd="0" destOrd="0" presId="urn:microsoft.com/office/officeart/2005/8/layout/hierarchy1"/>
    <dgm:cxn modelId="{016ECAB8-2BB8-4FD6-8365-B3728BB0E330}" srcId="{D06981A6-F68E-4BA9-8B03-A00C8079CCF6}" destId="{5AE561CC-29BD-4A21-AAC4-70423308BE12}" srcOrd="0" destOrd="0" parTransId="{3F44093E-5189-4E01-83C3-27017F8477B8}" sibTransId="{D6EAEDDE-4151-4369-94C4-76246C5F31E7}"/>
    <dgm:cxn modelId="{BF88C34D-C693-45D0-BF9E-4C8F13B0E7F1}" type="presOf" srcId="{A4AB1965-3F38-42E6-923E-AE93DDF1143F}" destId="{3D191D24-F850-41B6-9DAF-FEFF0E7AE988}" srcOrd="0" destOrd="0" presId="urn:microsoft.com/office/officeart/2005/8/layout/hierarchy1"/>
    <dgm:cxn modelId="{A6346994-67E9-43C3-B1E8-FEB259609D08}" type="presOf" srcId="{5141EB6E-F28C-4F81-B43C-44CD6565BE5A}" destId="{DD9629D7-AF0F-4341-AC95-5F224F7406C4}" srcOrd="0" destOrd="0" presId="urn:microsoft.com/office/officeart/2005/8/layout/hierarchy1"/>
    <dgm:cxn modelId="{C90C9C3B-7D55-4508-AE94-75DEDF541098}" type="presOf" srcId="{D1C37476-2463-45D4-925A-E4EB7022A4AC}" destId="{5283B620-DC80-495A-A00E-0FCE54570FCA}" srcOrd="0" destOrd="0" presId="urn:microsoft.com/office/officeart/2005/8/layout/hierarchy1"/>
    <dgm:cxn modelId="{67E16AF6-B2C2-4AE4-B9BC-3A32F5962E08}" srcId="{062DABC9-5240-44AA-B42C-7624484E81FF}" destId="{FD4F1F9F-6DAF-44DC-A40E-2D0DC5B5E837}" srcOrd="1" destOrd="0" parTransId="{AB8321FB-7413-40D6-8A5A-B526BAA6613E}" sibTransId="{4363247F-6E50-4B0E-868F-4845B1116157}"/>
    <dgm:cxn modelId="{51806F17-8763-4A70-B8B6-A17A2CB9A1E0}" type="presOf" srcId="{8DDF2EB7-63CB-4BB2-B2ED-47B0D7ACC36C}" destId="{C4D141AF-883C-4DCA-8CB2-2113C4F06E8B}" srcOrd="0" destOrd="0" presId="urn:microsoft.com/office/officeart/2005/8/layout/hierarchy1"/>
    <dgm:cxn modelId="{402A43EC-91B4-46D0-AE37-FA5EB7AFC126}" type="presOf" srcId="{89610FFA-A41D-4D7F-9396-A1CF236D5C80}" destId="{4BF147B7-4372-4619-9202-5C6FA0F1502D}" srcOrd="0" destOrd="0" presId="urn:microsoft.com/office/officeart/2005/8/layout/hierarchy1"/>
    <dgm:cxn modelId="{D79BC72A-DDC3-4B2B-AF0A-22338AD40500}" type="presOf" srcId="{1BD496B8-ACAE-45C9-9D36-75FE8428CF64}" destId="{6FAD3EAA-2329-44C9-82C2-7D513B92A271}" srcOrd="0" destOrd="0" presId="urn:microsoft.com/office/officeart/2005/8/layout/hierarchy1"/>
    <dgm:cxn modelId="{256B8539-9694-4C60-875D-9157C2E6D8BC}" srcId="{74EDD5B5-ABC4-44DC-B806-639307C34DF6}" destId="{062DABC9-5240-44AA-B42C-7624484E81FF}" srcOrd="2" destOrd="0" parTransId="{D71908B6-DE90-47B7-9B40-453939344076}" sibTransId="{5DFF6F48-2807-4F2F-A774-C0C813EB83F6}"/>
    <dgm:cxn modelId="{38D2306F-FA13-461E-83A7-524932A18F90}" srcId="{062DABC9-5240-44AA-B42C-7624484E81FF}" destId="{D8F5C185-77A0-4594-AF44-1D22C94B0BC4}" srcOrd="0" destOrd="0" parTransId="{F5A17C49-F8DC-4476-8EE7-4B8BA1029CB3}" sibTransId="{3101F361-622F-48FC-96CF-6869401011D5}"/>
    <dgm:cxn modelId="{0C453792-D8B4-44A5-AC6C-A9CF52A3E3CD}" type="presOf" srcId="{D71908B6-DE90-47B7-9B40-453939344076}" destId="{C0F7E102-04C1-420B-A50F-3D35D81D7F21}" srcOrd="0" destOrd="0" presId="urn:microsoft.com/office/officeart/2005/8/layout/hierarchy1"/>
    <dgm:cxn modelId="{0FFD16CF-16FE-45A0-9812-812B8FEE4D78}" type="presOf" srcId="{FD4F1F9F-6DAF-44DC-A40E-2D0DC5B5E837}" destId="{03AFAFEA-03DB-4DB5-BB62-10F081D2D2DA}" srcOrd="0" destOrd="0" presId="urn:microsoft.com/office/officeart/2005/8/layout/hierarchy1"/>
    <dgm:cxn modelId="{843A8767-EDB5-4AF3-8492-FE8F8E9F821B}" srcId="{C2048A08-0C1C-437F-BC8A-1308F11E8D17}" destId="{A4AB1965-3F38-42E6-923E-AE93DDF1143F}" srcOrd="0" destOrd="0" parTransId="{127BBCA1-3FA2-4497-8011-3567D9A75A65}" sibTransId="{61801B5B-3A33-4782-B110-93AB42920A2E}"/>
    <dgm:cxn modelId="{66D76F9C-6C6E-439B-8CC7-8D50717A375D}" srcId="{74EDD5B5-ABC4-44DC-B806-639307C34DF6}" destId="{D06981A6-F68E-4BA9-8B03-A00C8079CCF6}" srcOrd="3" destOrd="0" parTransId="{FF9E4403-1D61-4337-B51B-E1704BA969B3}" sibTransId="{81A68B0F-5F06-4202-8B04-52300B5FA7A4}"/>
    <dgm:cxn modelId="{FAE78E4A-77EF-42D4-91EF-556A7F20751A}" srcId="{C2048A08-0C1C-437F-BC8A-1308F11E8D17}" destId="{0F608F36-4865-4147-A1BF-BBF1362E9EBB}" srcOrd="1" destOrd="0" parTransId="{5141EB6E-F28C-4F81-B43C-44CD6565BE5A}" sibTransId="{3C6FA1C1-A899-4B57-87F6-9CB6F3C1C8A0}"/>
    <dgm:cxn modelId="{BDD33FE7-2FDF-4B8F-A382-506CBD5759C1}" type="presOf" srcId="{D8F5C185-77A0-4594-AF44-1D22C94B0BC4}" destId="{1AB65CAF-9B23-4EE7-B365-E96CB4E5D52E}" srcOrd="0" destOrd="0" presId="urn:microsoft.com/office/officeart/2005/8/layout/hierarchy1"/>
    <dgm:cxn modelId="{56918DD6-AF68-4BDF-B1DE-EFE6D95D7444}" srcId="{8CC1E7E5-3769-493E-AB0C-74B9D5259856}" destId="{89610FFA-A41D-4D7F-9396-A1CF236D5C80}" srcOrd="0" destOrd="0" parTransId="{1BD496B8-ACAE-45C9-9D36-75FE8428CF64}" sibTransId="{E0AB4516-44AD-477F-A92A-588EEA141BBA}"/>
    <dgm:cxn modelId="{52F79AF0-8CAE-4D1B-83DA-DAEEF8007CFD}" type="presOf" srcId="{FE37C2EA-0DD9-445D-8390-A9C3E9E3DD3A}" destId="{03CBD8D5-1861-42AE-BCA3-794D7D01B58C}" srcOrd="0" destOrd="0" presId="urn:microsoft.com/office/officeart/2005/8/layout/hierarchy1"/>
    <dgm:cxn modelId="{016EB080-B2AE-406E-AAE2-6C72FDB361E1}" type="presParOf" srcId="{C4D141AF-883C-4DCA-8CB2-2113C4F06E8B}" destId="{20560654-684E-4A83-98C8-1B54ADC1508F}" srcOrd="0" destOrd="0" presId="urn:microsoft.com/office/officeart/2005/8/layout/hierarchy1"/>
    <dgm:cxn modelId="{D2D70F9A-08DD-4F23-811B-3980A6CB1718}" type="presParOf" srcId="{20560654-684E-4A83-98C8-1B54ADC1508F}" destId="{5B29FD91-16B2-45DB-9949-66915CA9670F}" srcOrd="0" destOrd="0" presId="urn:microsoft.com/office/officeart/2005/8/layout/hierarchy1"/>
    <dgm:cxn modelId="{B2BACBEC-E262-4C9A-9E5C-A04C1E6B5BAE}" type="presParOf" srcId="{5B29FD91-16B2-45DB-9949-66915CA9670F}" destId="{18404F37-1BA5-4CF0-91D7-0D3E84678C88}" srcOrd="0" destOrd="0" presId="urn:microsoft.com/office/officeart/2005/8/layout/hierarchy1"/>
    <dgm:cxn modelId="{091EC73F-B63E-4F72-BC6E-4336CF32382B}" type="presParOf" srcId="{5B29FD91-16B2-45DB-9949-66915CA9670F}" destId="{BF4EE25F-9F83-4FDA-BB25-AEAEADE80F13}" srcOrd="1" destOrd="0" presId="urn:microsoft.com/office/officeart/2005/8/layout/hierarchy1"/>
    <dgm:cxn modelId="{344D854D-337B-4E51-9703-0AA9FCD31CFB}" type="presParOf" srcId="{20560654-684E-4A83-98C8-1B54ADC1508F}" destId="{D3093051-7DC7-48B4-9F44-B64C018BF0BD}" srcOrd="1" destOrd="0" presId="urn:microsoft.com/office/officeart/2005/8/layout/hierarchy1"/>
    <dgm:cxn modelId="{5584F112-DD84-4EAB-83D8-A395478DC1D1}" type="presParOf" srcId="{D3093051-7DC7-48B4-9F44-B64C018BF0BD}" destId="{EBEA7CF4-28F3-4A68-949A-30B7B35985F4}" srcOrd="0" destOrd="0" presId="urn:microsoft.com/office/officeart/2005/8/layout/hierarchy1"/>
    <dgm:cxn modelId="{CA864A26-A1EE-4D82-9E30-B22B599703E6}" type="presParOf" srcId="{D3093051-7DC7-48B4-9F44-B64C018BF0BD}" destId="{E8B599E4-CCEE-415D-9323-C99C2DB8621D}" srcOrd="1" destOrd="0" presId="urn:microsoft.com/office/officeart/2005/8/layout/hierarchy1"/>
    <dgm:cxn modelId="{5432DCEE-C162-43C0-9A18-8DA7C3482AD8}" type="presParOf" srcId="{E8B599E4-CCEE-415D-9323-C99C2DB8621D}" destId="{A896AC7E-375A-47E5-9B34-CA8F052BD086}" srcOrd="0" destOrd="0" presId="urn:microsoft.com/office/officeart/2005/8/layout/hierarchy1"/>
    <dgm:cxn modelId="{F334CAAF-BB4D-4B88-9CBB-439D592603EF}" type="presParOf" srcId="{A896AC7E-375A-47E5-9B34-CA8F052BD086}" destId="{BDAE3810-757F-4084-AAA9-B02777A6B4D7}" srcOrd="0" destOrd="0" presId="urn:microsoft.com/office/officeart/2005/8/layout/hierarchy1"/>
    <dgm:cxn modelId="{19E096AD-D22E-4F12-91B9-4C6ABDA2EDB2}" type="presParOf" srcId="{A896AC7E-375A-47E5-9B34-CA8F052BD086}" destId="{8898310E-CF4C-4C6E-A371-A0E6FE7D4F83}" srcOrd="1" destOrd="0" presId="urn:microsoft.com/office/officeart/2005/8/layout/hierarchy1"/>
    <dgm:cxn modelId="{4760F5BB-69A6-45FB-9A7E-A8D083B1D7FB}" type="presParOf" srcId="{E8B599E4-CCEE-415D-9323-C99C2DB8621D}" destId="{2F87A56B-11A8-4002-B97A-AFE01954853A}" srcOrd="1" destOrd="0" presId="urn:microsoft.com/office/officeart/2005/8/layout/hierarchy1"/>
    <dgm:cxn modelId="{F0BBA349-546B-45BA-A98B-2257820093E9}" type="presParOf" srcId="{2F87A56B-11A8-4002-B97A-AFE01954853A}" destId="{6FAD3EAA-2329-44C9-82C2-7D513B92A271}" srcOrd="0" destOrd="0" presId="urn:microsoft.com/office/officeart/2005/8/layout/hierarchy1"/>
    <dgm:cxn modelId="{D9EC808D-CFC8-4393-BAFA-AA28615C200E}" type="presParOf" srcId="{2F87A56B-11A8-4002-B97A-AFE01954853A}" destId="{CFFD09D2-BE08-4FC3-889F-F8FD7E507441}" srcOrd="1" destOrd="0" presId="urn:microsoft.com/office/officeart/2005/8/layout/hierarchy1"/>
    <dgm:cxn modelId="{C40C87FD-33F9-4242-9872-80A849AAEAA2}" type="presParOf" srcId="{CFFD09D2-BE08-4FC3-889F-F8FD7E507441}" destId="{71ED6BC5-CBC6-4910-9A2A-FF7902D4624D}" srcOrd="0" destOrd="0" presId="urn:microsoft.com/office/officeart/2005/8/layout/hierarchy1"/>
    <dgm:cxn modelId="{8B47C7DE-6D4A-49A9-8B2C-272C954CD0BF}" type="presParOf" srcId="{71ED6BC5-CBC6-4910-9A2A-FF7902D4624D}" destId="{AEFEC89D-E8D8-4F5E-807E-BDCF2E4D8A53}" srcOrd="0" destOrd="0" presId="urn:microsoft.com/office/officeart/2005/8/layout/hierarchy1"/>
    <dgm:cxn modelId="{325F77F7-6345-4DBD-A7CF-91F9C7DC88A2}" type="presParOf" srcId="{71ED6BC5-CBC6-4910-9A2A-FF7902D4624D}" destId="{4BF147B7-4372-4619-9202-5C6FA0F1502D}" srcOrd="1" destOrd="0" presId="urn:microsoft.com/office/officeart/2005/8/layout/hierarchy1"/>
    <dgm:cxn modelId="{3AC27BF5-231A-4747-B3F7-6829ABB71D5D}" type="presParOf" srcId="{CFFD09D2-BE08-4FC3-889F-F8FD7E507441}" destId="{F3441B54-BDF0-4604-98E8-B46ABD8B639C}" srcOrd="1" destOrd="0" presId="urn:microsoft.com/office/officeart/2005/8/layout/hierarchy1"/>
    <dgm:cxn modelId="{A92DA8F2-B3FB-473C-8036-FED10577E6E8}" type="presParOf" srcId="{2F87A56B-11A8-4002-B97A-AFE01954853A}" destId="{5E84C870-5753-4511-A86C-23BB951FA1B3}" srcOrd="2" destOrd="0" presId="urn:microsoft.com/office/officeart/2005/8/layout/hierarchy1"/>
    <dgm:cxn modelId="{5887CD67-A010-41C5-9A65-ABD763554596}" type="presParOf" srcId="{2F87A56B-11A8-4002-B97A-AFE01954853A}" destId="{E61FC147-09CF-439A-986C-4EAF2163AE4B}" srcOrd="3" destOrd="0" presId="urn:microsoft.com/office/officeart/2005/8/layout/hierarchy1"/>
    <dgm:cxn modelId="{4E8D6BD0-4A2F-432A-AD0A-FAF83ECD51BC}" type="presParOf" srcId="{E61FC147-09CF-439A-986C-4EAF2163AE4B}" destId="{98545100-FB4C-4441-8C6F-A4112997DAE5}" srcOrd="0" destOrd="0" presId="urn:microsoft.com/office/officeart/2005/8/layout/hierarchy1"/>
    <dgm:cxn modelId="{FEC94C48-980A-4D32-9BCB-3368C4816186}" type="presParOf" srcId="{98545100-FB4C-4441-8C6F-A4112997DAE5}" destId="{D1BCC640-5829-4822-83F2-07C80A204353}" srcOrd="0" destOrd="0" presId="urn:microsoft.com/office/officeart/2005/8/layout/hierarchy1"/>
    <dgm:cxn modelId="{9377F8CC-6321-4E66-9513-8A081860D274}" type="presParOf" srcId="{98545100-FB4C-4441-8C6F-A4112997DAE5}" destId="{820F2FCB-F6CE-4E95-9A53-B11A7F15C81B}" srcOrd="1" destOrd="0" presId="urn:microsoft.com/office/officeart/2005/8/layout/hierarchy1"/>
    <dgm:cxn modelId="{DE2C7F47-0AC0-4A05-A91F-5BBF9417B2B4}" type="presParOf" srcId="{E61FC147-09CF-439A-986C-4EAF2163AE4B}" destId="{6B6105F4-5677-475F-9AB8-55E55C224BF5}" srcOrd="1" destOrd="0" presId="urn:microsoft.com/office/officeart/2005/8/layout/hierarchy1"/>
    <dgm:cxn modelId="{207699C8-65AC-441C-87F3-F3653EC6C5AE}" type="presParOf" srcId="{D3093051-7DC7-48B4-9F44-B64C018BF0BD}" destId="{A181DEF9-0952-4D19-843B-DD62B045FA74}" srcOrd="2" destOrd="0" presId="urn:microsoft.com/office/officeart/2005/8/layout/hierarchy1"/>
    <dgm:cxn modelId="{87446E3C-DAAE-47C9-AB5C-797E219EDA1E}" type="presParOf" srcId="{D3093051-7DC7-48B4-9F44-B64C018BF0BD}" destId="{4089CFAB-1020-4D22-9B4A-16D35D918D20}" srcOrd="3" destOrd="0" presId="urn:microsoft.com/office/officeart/2005/8/layout/hierarchy1"/>
    <dgm:cxn modelId="{3F8BF8C6-70C7-496E-B1DE-E609E5DE9A7A}" type="presParOf" srcId="{4089CFAB-1020-4D22-9B4A-16D35D918D20}" destId="{06E752BF-BF7E-4671-8101-4DF69976C688}" srcOrd="0" destOrd="0" presId="urn:microsoft.com/office/officeart/2005/8/layout/hierarchy1"/>
    <dgm:cxn modelId="{15F8401B-9C66-42B8-863F-44156C6E3AEA}" type="presParOf" srcId="{06E752BF-BF7E-4671-8101-4DF69976C688}" destId="{8FC8735D-51FC-40B1-AB07-57C1A944D970}" srcOrd="0" destOrd="0" presId="urn:microsoft.com/office/officeart/2005/8/layout/hierarchy1"/>
    <dgm:cxn modelId="{AEA3FA2D-C2E4-4AFB-A151-7DF724E929C3}" type="presParOf" srcId="{06E752BF-BF7E-4671-8101-4DF69976C688}" destId="{48132339-9E2E-49BE-B552-6390D751033D}" srcOrd="1" destOrd="0" presId="urn:microsoft.com/office/officeart/2005/8/layout/hierarchy1"/>
    <dgm:cxn modelId="{10680277-B65F-4CA7-BD3A-0864F6109BA7}" type="presParOf" srcId="{4089CFAB-1020-4D22-9B4A-16D35D918D20}" destId="{314B4DB4-B805-4DF1-A30B-B2966A04CC4D}" srcOrd="1" destOrd="0" presId="urn:microsoft.com/office/officeart/2005/8/layout/hierarchy1"/>
    <dgm:cxn modelId="{E1C8E4D6-C091-4157-AD48-C632910D6F0D}" type="presParOf" srcId="{314B4DB4-B805-4DF1-A30B-B2966A04CC4D}" destId="{29944293-688E-49CB-A9C4-7D1955EB7364}" srcOrd="0" destOrd="0" presId="urn:microsoft.com/office/officeart/2005/8/layout/hierarchy1"/>
    <dgm:cxn modelId="{17ECC2A4-FE9C-41F9-847C-A98DE1BC2816}" type="presParOf" srcId="{314B4DB4-B805-4DF1-A30B-B2966A04CC4D}" destId="{F90EDBEE-4A63-4E81-9D60-6EAC2416109C}" srcOrd="1" destOrd="0" presId="urn:microsoft.com/office/officeart/2005/8/layout/hierarchy1"/>
    <dgm:cxn modelId="{4F5DAF94-6C28-4CC7-9FDF-08DDA44B76E7}" type="presParOf" srcId="{F90EDBEE-4A63-4E81-9D60-6EAC2416109C}" destId="{BFB788B0-0203-47B1-B31D-D1CE2743161B}" srcOrd="0" destOrd="0" presId="urn:microsoft.com/office/officeart/2005/8/layout/hierarchy1"/>
    <dgm:cxn modelId="{EBB4EF75-7665-48D6-A363-C59684ECC053}" type="presParOf" srcId="{BFB788B0-0203-47B1-B31D-D1CE2743161B}" destId="{3991E74F-2D3E-478D-B126-53C4DBF6F834}" srcOrd="0" destOrd="0" presId="urn:microsoft.com/office/officeart/2005/8/layout/hierarchy1"/>
    <dgm:cxn modelId="{97B9D1EA-6DEE-40B2-AFEA-CEA530EE6702}" type="presParOf" srcId="{BFB788B0-0203-47B1-B31D-D1CE2743161B}" destId="{3D191D24-F850-41B6-9DAF-FEFF0E7AE988}" srcOrd="1" destOrd="0" presId="urn:microsoft.com/office/officeart/2005/8/layout/hierarchy1"/>
    <dgm:cxn modelId="{2BA8066E-4807-44C0-9FED-0EB68C7A3482}" type="presParOf" srcId="{F90EDBEE-4A63-4E81-9D60-6EAC2416109C}" destId="{93D3863E-011E-490B-810F-871C5B518B41}" srcOrd="1" destOrd="0" presId="urn:microsoft.com/office/officeart/2005/8/layout/hierarchy1"/>
    <dgm:cxn modelId="{EC1FE9B0-DBB8-48B0-AF8B-109684D8BC2C}" type="presParOf" srcId="{314B4DB4-B805-4DF1-A30B-B2966A04CC4D}" destId="{DD9629D7-AF0F-4341-AC95-5F224F7406C4}" srcOrd="2" destOrd="0" presId="urn:microsoft.com/office/officeart/2005/8/layout/hierarchy1"/>
    <dgm:cxn modelId="{759146E4-09A3-4F59-870D-8760D4E07459}" type="presParOf" srcId="{314B4DB4-B805-4DF1-A30B-B2966A04CC4D}" destId="{E84BE343-A483-4D41-B114-953CB6883DEB}" srcOrd="3" destOrd="0" presId="urn:microsoft.com/office/officeart/2005/8/layout/hierarchy1"/>
    <dgm:cxn modelId="{48701B4F-2183-4F95-8859-BF86F078DA2B}" type="presParOf" srcId="{E84BE343-A483-4D41-B114-953CB6883DEB}" destId="{F8E5C36F-B3D3-46D7-9089-5983AD261E5D}" srcOrd="0" destOrd="0" presId="urn:microsoft.com/office/officeart/2005/8/layout/hierarchy1"/>
    <dgm:cxn modelId="{8717E076-89FA-4CA0-8BC8-1BE85E301652}" type="presParOf" srcId="{F8E5C36F-B3D3-46D7-9089-5983AD261E5D}" destId="{2A52EA9A-CAC2-43DE-9F52-F9261D8AE3A5}" srcOrd="0" destOrd="0" presId="urn:microsoft.com/office/officeart/2005/8/layout/hierarchy1"/>
    <dgm:cxn modelId="{7BE4EB50-93AE-4147-9B0B-F9FE1CBF2D67}" type="presParOf" srcId="{F8E5C36F-B3D3-46D7-9089-5983AD261E5D}" destId="{86F86F8E-741D-458F-92FF-BDA1BFEEC118}" srcOrd="1" destOrd="0" presId="urn:microsoft.com/office/officeart/2005/8/layout/hierarchy1"/>
    <dgm:cxn modelId="{C97F1E52-2ACC-4755-BD35-031FD62FBA65}" type="presParOf" srcId="{E84BE343-A483-4D41-B114-953CB6883DEB}" destId="{48E95D15-75E9-4EFE-8C86-919329AA273E}" srcOrd="1" destOrd="0" presId="urn:microsoft.com/office/officeart/2005/8/layout/hierarchy1"/>
    <dgm:cxn modelId="{4B84642D-038A-405C-A51B-8369778DDC28}" type="presParOf" srcId="{314B4DB4-B805-4DF1-A30B-B2966A04CC4D}" destId="{B61756E5-000B-4B33-9C2C-B5DE70FECC9F}" srcOrd="4" destOrd="0" presId="urn:microsoft.com/office/officeart/2005/8/layout/hierarchy1"/>
    <dgm:cxn modelId="{035B701F-F277-4BB5-9061-D8AA2637F22A}" type="presParOf" srcId="{314B4DB4-B805-4DF1-A30B-B2966A04CC4D}" destId="{12E5349B-A232-41AF-9706-AF4DF64EFEC4}" srcOrd="5" destOrd="0" presId="urn:microsoft.com/office/officeart/2005/8/layout/hierarchy1"/>
    <dgm:cxn modelId="{3FF2D91B-BC23-4998-BE0B-2DE716B98F44}" type="presParOf" srcId="{12E5349B-A232-41AF-9706-AF4DF64EFEC4}" destId="{B12F5379-CA5A-45D8-97F4-B7676DE0782D}" srcOrd="0" destOrd="0" presId="urn:microsoft.com/office/officeart/2005/8/layout/hierarchy1"/>
    <dgm:cxn modelId="{784C5590-6F0D-478C-B96A-73C780655415}" type="presParOf" srcId="{B12F5379-CA5A-45D8-97F4-B7676DE0782D}" destId="{16C399B2-5A7E-4B85-8B1C-F4CDF992C41F}" srcOrd="0" destOrd="0" presId="urn:microsoft.com/office/officeart/2005/8/layout/hierarchy1"/>
    <dgm:cxn modelId="{6C9BE183-6FC7-406D-876E-66AFD5B8AAEE}" type="presParOf" srcId="{B12F5379-CA5A-45D8-97F4-B7676DE0782D}" destId="{9B7DAA9A-4960-46AE-9A9B-0A5B5C9A4796}" srcOrd="1" destOrd="0" presId="urn:microsoft.com/office/officeart/2005/8/layout/hierarchy1"/>
    <dgm:cxn modelId="{BA2D7010-0C32-4753-97FF-BBEAB4EAD4E3}" type="presParOf" srcId="{12E5349B-A232-41AF-9706-AF4DF64EFEC4}" destId="{FC88735D-2218-4B23-A665-E4D5098412C8}" srcOrd="1" destOrd="0" presId="urn:microsoft.com/office/officeart/2005/8/layout/hierarchy1"/>
    <dgm:cxn modelId="{48DE3461-56F4-4731-AE42-BB71508A2D85}" type="presParOf" srcId="{D3093051-7DC7-48B4-9F44-B64C018BF0BD}" destId="{C0F7E102-04C1-420B-A50F-3D35D81D7F21}" srcOrd="4" destOrd="0" presId="urn:microsoft.com/office/officeart/2005/8/layout/hierarchy1"/>
    <dgm:cxn modelId="{48EF7E9E-23C1-4E6A-AE66-D9D5211902FD}" type="presParOf" srcId="{D3093051-7DC7-48B4-9F44-B64C018BF0BD}" destId="{E2AA9AC2-E768-490F-8C13-2D6F90B483FA}" srcOrd="5" destOrd="0" presId="urn:microsoft.com/office/officeart/2005/8/layout/hierarchy1"/>
    <dgm:cxn modelId="{5D5E15DA-EB96-46A7-870E-93A18839A5E2}" type="presParOf" srcId="{E2AA9AC2-E768-490F-8C13-2D6F90B483FA}" destId="{4BB144B8-E469-468E-929A-4225F5C822E8}" srcOrd="0" destOrd="0" presId="urn:microsoft.com/office/officeart/2005/8/layout/hierarchy1"/>
    <dgm:cxn modelId="{20A18AC9-1FC2-4CEA-8D0F-C4EA619BEFF2}" type="presParOf" srcId="{4BB144B8-E469-468E-929A-4225F5C822E8}" destId="{89548F1B-2826-481E-906F-C45837E3851B}" srcOrd="0" destOrd="0" presId="urn:microsoft.com/office/officeart/2005/8/layout/hierarchy1"/>
    <dgm:cxn modelId="{381FD66B-5942-4BFA-AAFC-6611B17BDA5A}" type="presParOf" srcId="{4BB144B8-E469-468E-929A-4225F5C822E8}" destId="{37E2A465-17C3-4B1E-82AE-969CB9BFDB9F}" srcOrd="1" destOrd="0" presId="urn:microsoft.com/office/officeart/2005/8/layout/hierarchy1"/>
    <dgm:cxn modelId="{D075BE66-A041-49B8-9E98-99BDB171A36A}" type="presParOf" srcId="{E2AA9AC2-E768-490F-8C13-2D6F90B483FA}" destId="{4B4DDDC8-C4FA-43DF-AD37-53EC1D5786D8}" srcOrd="1" destOrd="0" presId="urn:microsoft.com/office/officeart/2005/8/layout/hierarchy1"/>
    <dgm:cxn modelId="{0BBBD533-6530-42C5-BC0F-897ADFAD70EB}" type="presParOf" srcId="{4B4DDDC8-C4FA-43DF-AD37-53EC1D5786D8}" destId="{F0FEE6D5-A96E-412C-865D-77B996CD8F94}" srcOrd="0" destOrd="0" presId="urn:microsoft.com/office/officeart/2005/8/layout/hierarchy1"/>
    <dgm:cxn modelId="{2727111E-B670-4115-83B6-6837DB360357}" type="presParOf" srcId="{4B4DDDC8-C4FA-43DF-AD37-53EC1D5786D8}" destId="{D6391722-031B-4216-9C7E-B8593F051483}" srcOrd="1" destOrd="0" presId="urn:microsoft.com/office/officeart/2005/8/layout/hierarchy1"/>
    <dgm:cxn modelId="{E9DEA54F-71A2-4531-8CDA-F0852A89E25B}" type="presParOf" srcId="{D6391722-031B-4216-9C7E-B8593F051483}" destId="{E409DBA0-AA65-46A1-BFCF-34033ADBDA3B}" srcOrd="0" destOrd="0" presId="urn:microsoft.com/office/officeart/2005/8/layout/hierarchy1"/>
    <dgm:cxn modelId="{9113BC11-7FCA-4617-9CBF-BB62339AD581}" type="presParOf" srcId="{E409DBA0-AA65-46A1-BFCF-34033ADBDA3B}" destId="{2EA59E1D-EC2F-4186-83DB-E7544A1A2DD5}" srcOrd="0" destOrd="0" presId="urn:microsoft.com/office/officeart/2005/8/layout/hierarchy1"/>
    <dgm:cxn modelId="{364D8F76-EF4F-4ABE-9CD2-43A803553577}" type="presParOf" srcId="{E409DBA0-AA65-46A1-BFCF-34033ADBDA3B}" destId="{1AB65CAF-9B23-4EE7-B365-E96CB4E5D52E}" srcOrd="1" destOrd="0" presId="urn:microsoft.com/office/officeart/2005/8/layout/hierarchy1"/>
    <dgm:cxn modelId="{5FEFF220-1278-4F4F-A7B0-BF6089EC4D82}" type="presParOf" srcId="{D6391722-031B-4216-9C7E-B8593F051483}" destId="{7C32A25A-CD6F-46F1-85BD-932F25C64106}" srcOrd="1" destOrd="0" presId="urn:microsoft.com/office/officeart/2005/8/layout/hierarchy1"/>
    <dgm:cxn modelId="{C4567AF2-3F29-47D4-BA2C-61F18BBDFD09}" type="presParOf" srcId="{7C32A25A-CD6F-46F1-85BD-932F25C64106}" destId="{F452AB3D-F301-4845-88CB-44B39E356922}" srcOrd="0" destOrd="0" presId="urn:microsoft.com/office/officeart/2005/8/layout/hierarchy1"/>
    <dgm:cxn modelId="{D60F5425-8EF6-445D-82E3-2C16DEA4BD31}" type="presParOf" srcId="{7C32A25A-CD6F-46F1-85BD-932F25C64106}" destId="{7FD23299-F6D0-440C-9BC4-0392DAC513BA}" srcOrd="1" destOrd="0" presId="urn:microsoft.com/office/officeart/2005/8/layout/hierarchy1"/>
    <dgm:cxn modelId="{B0B1F121-C419-43AA-B9A6-5951483CC73C}" type="presParOf" srcId="{7FD23299-F6D0-440C-9BC4-0392DAC513BA}" destId="{7E61F389-5BF7-43DB-A7A2-B84F8794372D}" srcOrd="0" destOrd="0" presId="urn:microsoft.com/office/officeart/2005/8/layout/hierarchy1"/>
    <dgm:cxn modelId="{533C665F-E0E4-4ED3-AD4B-40A0BE7169B9}" type="presParOf" srcId="{7E61F389-5BF7-43DB-A7A2-B84F8794372D}" destId="{2B6458DB-6408-4B17-9A55-5D172E59C9E1}" srcOrd="0" destOrd="0" presId="urn:microsoft.com/office/officeart/2005/8/layout/hierarchy1"/>
    <dgm:cxn modelId="{3FF0DC57-2839-491B-BC7E-CD9A9FC514F7}" type="presParOf" srcId="{7E61F389-5BF7-43DB-A7A2-B84F8794372D}" destId="{03CBD8D5-1861-42AE-BCA3-794D7D01B58C}" srcOrd="1" destOrd="0" presId="urn:microsoft.com/office/officeart/2005/8/layout/hierarchy1"/>
    <dgm:cxn modelId="{3CE6E961-D332-43DD-8668-5B5BC1C3F02A}" type="presParOf" srcId="{7FD23299-F6D0-440C-9BC4-0392DAC513BA}" destId="{DDEC0F65-A03C-48C6-B4EE-EE6A8E824B43}" srcOrd="1" destOrd="0" presId="urn:microsoft.com/office/officeart/2005/8/layout/hierarchy1"/>
    <dgm:cxn modelId="{908D2741-8266-48A5-92AB-75C76A6A1B51}" type="presParOf" srcId="{4B4DDDC8-C4FA-43DF-AD37-53EC1D5786D8}" destId="{29DE0B2C-C95E-443E-BF06-5D5E275D85BC}" srcOrd="2" destOrd="0" presId="urn:microsoft.com/office/officeart/2005/8/layout/hierarchy1"/>
    <dgm:cxn modelId="{04DA0734-AE7A-4C85-8808-4DA5D893F33A}" type="presParOf" srcId="{4B4DDDC8-C4FA-43DF-AD37-53EC1D5786D8}" destId="{6F6CB9EE-2DB8-450E-8B2B-72EA7A2DF1C3}" srcOrd="3" destOrd="0" presId="urn:microsoft.com/office/officeart/2005/8/layout/hierarchy1"/>
    <dgm:cxn modelId="{6F3CF8A1-8833-44F3-84FD-609CC4E4E8BC}" type="presParOf" srcId="{6F6CB9EE-2DB8-450E-8B2B-72EA7A2DF1C3}" destId="{AC81A151-B6C8-4388-A255-9E1283740AE1}" srcOrd="0" destOrd="0" presId="urn:microsoft.com/office/officeart/2005/8/layout/hierarchy1"/>
    <dgm:cxn modelId="{DA77608E-4D5D-40F5-A713-6C393A56AF29}" type="presParOf" srcId="{AC81A151-B6C8-4388-A255-9E1283740AE1}" destId="{91AEAFB8-7EAE-41E7-A7E4-5D62C5F6CA19}" srcOrd="0" destOrd="0" presId="urn:microsoft.com/office/officeart/2005/8/layout/hierarchy1"/>
    <dgm:cxn modelId="{FBB9FC9A-FEC6-417A-A5B9-2F0B24FFF9D1}" type="presParOf" srcId="{AC81A151-B6C8-4388-A255-9E1283740AE1}" destId="{03AFAFEA-03DB-4DB5-BB62-10F081D2D2DA}" srcOrd="1" destOrd="0" presId="urn:microsoft.com/office/officeart/2005/8/layout/hierarchy1"/>
    <dgm:cxn modelId="{E8BA4194-56B4-49F1-8645-5316CAB505D1}" type="presParOf" srcId="{6F6CB9EE-2DB8-450E-8B2B-72EA7A2DF1C3}" destId="{C48F5718-E04D-4A3C-91E4-E308E9AC9E10}" srcOrd="1" destOrd="0" presId="urn:microsoft.com/office/officeart/2005/8/layout/hierarchy1"/>
    <dgm:cxn modelId="{D6C88C29-240A-4C2B-91A2-2533463F9719}" type="presParOf" srcId="{D3093051-7DC7-48B4-9F44-B64C018BF0BD}" destId="{20196F2C-52CF-409B-9F9D-D1950B49DEB8}" srcOrd="6" destOrd="0" presId="urn:microsoft.com/office/officeart/2005/8/layout/hierarchy1"/>
    <dgm:cxn modelId="{5E77AFFD-5850-4E65-8767-E49DD1099BD5}" type="presParOf" srcId="{D3093051-7DC7-48B4-9F44-B64C018BF0BD}" destId="{5B566011-0E61-436A-93FE-996F14B52389}" srcOrd="7" destOrd="0" presId="urn:microsoft.com/office/officeart/2005/8/layout/hierarchy1"/>
    <dgm:cxn modelId="{9747DF10-76B9-4963-BAAC-63989D95CDE8}" type="presParOf" srcId="{5B566011-0E61-436A-93FE-996F14B52389}" destId="{5AE04E8A-73F0-4D24-AA39-7F370ABD5FF5}" srcOrd="0" destOrd="0" presId="urn:microsoft.com/office/officeart/2005/8/layout/hierarchy1"/>
    <dgm:cxn modelId="{177FC319-7C9A-46DA-8BA1-B4582711F7E3}" type="presParOf" srcId="{5AE04E8A-73F0-4D24-AA39-7F370ABD5FF5}" destId="{7DCC68EA-9A76-4ADD-929F-CCEA5DF6CC82}" srcOrd="0" destOrd="0" presId="urn:microsoft.com/office/officeart/2005/8/layout/hierarchy1"/>
    <dgm:cxn modelId="{ADC1DEEF-A9BA-49A4-9ED3-B8F074532A39}" type="presParOf" srcId="{5AE04E8A-73F0-4D24-AA39-7F370ABD5FF5}" destId="{C0248A8F-CD3A-4005-B868-2731CBD65867}" srcOrd="1" destOrd="0" presId="urn:microsoft.com/office/officeart/2005/8/layout/hierarchy1"/>
    <dgm:cxn modelId="{C84C7829-8AFB-48B2-BB96-9A509F810A99}" type="presParOf" srcId="{5B566011-0E61-436A-93FE-996F14B52389}" destId="{B0EB00C6-0A70-4299-A2D0-E06B9A6EFE28}" srcOrd="1" destOrd="0" presId="urn:microsoft.com/office/officeart/2005/8/layout/hierarchy1"/>
    <dgm:cxn modelId="{21567518-598F-46C3-9C33-B4EDEBCF9124}" type="presParOf" srcId="{B0EB00C6-0A70-4299-A2D0-E06B9A6EFE28}" destId="{5F80BC3A-EA8C-4E6F-B593-EAC79FFF62C6}" srcOrd="0" destOrd="0" presId="urn:microsoft.com/office/officeart/2005/8/layout/hierarchy1"/>
    <dgm:cxn modelId="{3FF90B59-9941-4E6D-BBAB-8F76E65C40BA}" type="presParOf" srcId="{B0EB00C6-0A70-4299-A2D0-E06B9A6EFE28}" destId="{BCF791FD-B57C-43CC-A7D7-AE92B6D41C85}" srcOrd="1" destOrd="0" presId="urn:microsoft.com/office/officeart/2005/8/layout/hierarchy1"/>
    <dgm:cxn modelId="{CC5C5E67-5967-4F8E-8A1B-78F1906B9544}" type="presParOf" srcId="{BCF791FD-B57C-43CC-A7D7-AE92B6D41C85}" destId="{E537F571-6530-4584-83D3-8717A66F9C85}" srcOrd="0" destOrd="0" presId="urn:microsoft.com/office/officeart/2005/8/layout/hierarchy1"/>
    <dgm:cxn modelId="{E2BF14B2-49BA-40FF-AB28-48E02C481744}" type="presParOf" srcId="{E537F571-6530-4584-83D3-8717A66F9C85}" destId="{27F09B35-9D77-484B-B2E2-B710C142279F}" srcOrd="0" destOrd="0" presId="urn:microsoft.com/office/officeart/2005/8/layout/hierarchy1"/>
    <dgm:cxn modelId="{9A1B982D-355D-4E2E-A63C-9AC88F4F3F69}" type="presParOf" srcId="{E537F571-6530-4584-83D3-8717A66F9C85}" destId="{EAC47A48-EFEF-456A-8269-F2506D901D33}" srcOrd="1" destOrd="0" presId="urn:microsoft.com/office/officeart/2005/8/layout/hierarchy1"/>
    <dgm:cxn modelId="{A9046ABC-0653-46B9-9869-2A2631C696ED}" type="presParOf" srcId="{BCF791FD-B57C-43CC-A7D7-AE92B6D41C85}" destId="{B0C09DEA-ACC4-483C-A3D1-4C0DED8C4711}" srcOrd="1" destOrd="0" presId="urn:microsoft.com/office/officeart/2005/8/layout/hierarchy1"/>
    <dgm:cxn modelId="{2DF77A5E-9C1E-468D-AE8C-755CE7E4DB3C}" type="presParOf" srcId="{B0EB00C6-0A70-4299-A2D0-E06B9A6EFE28}" destId="{66F12567-7CE3-47E5-A89A-E1A2D891BFE0}" srcOrd="2" destOrd="0" presId="urn:microsoft.com/office/officeart/2005/8/layout/hierarchy1"/>
    <dgm:cxn modelId="{F75EDC11-1A95-4A7E-910F-BB5723D2FACD}" type="presParOf" srcId="{B0EB00C6-0A70-4299-A2D0-E06B9A6EFE28}" destId="{58B380B6-F287-452D-B078-FFE09FA0E166}" srcOrd="3" destOrd="0" presId="urn:microsoft.com/office/officeart/2005/8/layout/hierarchy1"/>
    <dgm:cxn modelId="{DEF33943-2306-442F-8F50-D761F486DA92}" type="presParOf" srcId="{58B380B6-F287-452D-B078-FFE09FA0E166}" destId="{4300CF90-B675-4378-9446-3838A20EFC10}" srcOrd="0" destOrd="0" presId="urn:microsoft.com/office/officeart/2005/8/layout/hierarchy1"/>
    <dgm:cxn modelId="{E655964B-9EB0-4959-8DF5-22D13D2F32F5}" type="presParOf" srcId="{4300CF90-B675-4378-9446-3838A20EFC10}" destId="{D49E5E5B-E788-494D-937E-EF297E1E42B1}" srcOrd="0" destOrd="0" presId="urn:microsoft.com/office/officeart/2005/8/layout/hierarchy1"/>
    <dgm:cxn modelId="{BA67F4B6-431C-4B94-BF81-B877C0418208}" type="presParOf" srcId="{4300CF90-B675-4378-9446-3838A20EFC10}" destId="{5283B620-DC80-495A-A00E-0FCE54570FCA}" srcOrd="1" destOrd="0" presId="urn:microsoft.com/office/officeart/2005/8/layout/hierarchy1"/>
    <dgm:cxn modelId="{740929FF-FB25-4C5A-AD6D-43962F5A07A2}" type="presParOf" srcId="{58B380B6-F287-452D-B078-FFE09FA0E166}" destId="{D29BE94F-E48E-4D2E-9457-331437ADF9D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12567-7CE3-47E5-A89A-E1A2D891BFE0}">
      <dsp:nvSpPr>
        <dsp:cNvPr id="0" name=""/>
        <dsp:cNvSpPr/>
      </dsp:nvSpPr>
      <dsp:spPr>
        <a:xfrm>
          <a:off x="7995017" y="3517303"/>
          <a:ext cx="468334" cy="248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387"/>
              </a:lnTo>
              <a:lnTo>
                <a:pt x="468334" y="180387"/>
              </a:lnTo>
              <a:lnTo>
                <a:pt x="468334" y="2481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80BC3A-EA8C-4E6F-B593-EAC79FFF62C6}">
      <dsp:nvSpPr>
        <dsp:cNvPr id="0" name=""/>
        <dsp:cNvSpPr/>
      </dsp:nvSpPr>
      <dsp:spPr>
        <a:xfrm>
          <a:off x="7413314" y="3517303"/>
          <a:ext cx="581702" cy="248106"/>
        </a:xfrm>
        <a:custGeom>
          <a:avLst/>
          <a:gdLst/>
          <a:ahLst/>
          <a:cxnLst/>
          <a:rect l="0" t="0" r="0" b="0"/>
          <a:pathLst>
            <a:path>
              <a:moveTo>
                <a:pt x="581702" y="0"/>
              </a:moveTo>
              <a:lnTo>
                <a:pt x="581702" y="180387"/>
              </a:lnTo>
              <a:lnTo>
                <a:pt x="0" y="180387"/>
              </a:lnTo>
              <a:lnTo>
                <a:pt x="0" y="2481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196F2C-52CF-409B-9F9D-D1950B49DEB8}">
      <dsp:nvSpPr>
        <dsp:cNvPr id="0" name=""/>
        <dsp:cNvSpPr/>
      </dsp:nvSpPr>
      <dsp:spPr>
        <a:xfrm>
          <a:off x="4543283" y="2646941"/>
          <a:ext cx="3451733" cy="429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755"/>
              </a:lnTo>
              <a:lnTo>
                <a:pt x="3451733" y="361755"/>
              </a:lnTo>
              <a:lnTo>
                <a:pt x="3451733" y="42947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DE0B2C-C95E-443E-BF06-5D5E275D85BC}">
      <dsp:nvSpPr>
        <dsp:cNvPr id="0" name=""/>
        <dsp:cNvSpPr/>
      </dsp:nvSpPr>
      <dsp:spPr>
        <a:xfrm>
          <a:off x="5781966" y="3517405"/>
          <a:ext cx="492220" cy="269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688"/>
              </a:lnTo>
              <a:lnTo>
                <a:pt x="492220" y="201688"/>
              </a:lnTo>
              <a:lnTo>
                <a:pt x="492220" y="26940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52AB3D-F301-4845-88CB-44B39E356922}">
      <dsp:nvSpPr>
        <dsp:cNvPr id="0" name=""/>
        <dsp:cNvSpPr/>
      </dsp:nvSpPr>
      <dsp:spPr>
        <a:xfrm>
          <a:off x="5347259" y="4493347"/>
          <a:ext cx="91440" cy="2126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26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EE6D5-A96E-412C-865D-77B996CD8F94}">
      <dsp:nvSpPr>
        <dsp:cNvPr id="0" name=""/>
        <dsp:cNvSpPr/>
      </dsp:nvSpPr>
      <dsp:spPr>
        <a:xfrm>
          <a:off x="5392979" y="3517405"/>
          <a:ext cx="388987" cy="269408"/>
        </a:xfrm>
        <a:custGeom>
          <a:avLst/>
          <a:gdLst/>
          <a:ahLst/>
          <a:cxnLst/>
          <a:rect l="0" t="0" r="0" b="0"/>
          <a:pathLst>
            <a:path>
              <a:moveTo>
                <a:pt x="388987" y="0"/>
              </a:moveTo>
              <a:lnTo>
                <a:pt x="388987" y="201688"/>
              </a:lnTo>
              <a:lnTo>
                <a:pt x="0" y="201688"/>
              </a:lnTo>
              <a:lnTo>
                <a:pt x="0" y="26940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F7E102-04C1-420B-A50F-3D35D81D7F21}">
      <dsp:nvSpPr>
        <dsp:cNvPr id="0" name=""/>
        <dsp:cNvSpPr/>
      </dsp:nvSpPr>
      <dsp:spPr>
        <a:xfrm>
          <a:off x="4543283" y="2646941"/>
          <a:ext cx="1238682" cy="394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374"/>
              </a:lnTo>
              <a:lnTo>
                <a:pt x="1238682" y="326374"/>
              </a:lnTo>
              <a:lnTo>
                <a:pt x="1238682" y="3940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1756E5-000B-4B33-9C2C-B5DE70FECC9F}">
      <dsp:nvSpPr>
        <dsp:cNvPr id="0" name=""/>
        <dsp:cNvSpPr/>
      </dsp:nvSpPr>
      <dsp:spPr>
        <a:xfrm>
          <a:off x="3438359" y="3625997"/>
          <a:ext cx="721293" cy="241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171"/>
              </a:lnTo>
              <a:lnTo>
                <a:pt x="721293" y="174171"/>
              </a:lnTo>
              <a:lnTo>
                <a:pt x="721293" y="2418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629D7-AF0F-4341-AC95-5F224F7406C4}">
      <dsp:nvSpPr>
        <dsp:cNvPr id="0" name=""/>
        <dsp:cNvSpPr/>
      </dsp:nvSpPr>
      <dsp:spPr>
        <a:xfrm>
          <a:off x="3103902" y="3625997"/>
          <a:ext cx="334457" cy="209662"/>
        </a:xfrm>
        <a:custGeom>
          <a:avLst/>
          <a:gdLst/>
          <a:ahLst/>
          <a:cxnLst/>
          <a:rect l="0" t="0" r="0" b="0"/>
          <a:pathLst>
            <a:path>
              <a:moveTo>
                <a:pt x="334457" y="0"/>
              </a:moveTo>
              <a:lnTo>
                <a:pt x="334457" y="141943"/>
              </a:lnTo>
              <a:lnTo>
                <a:pt x="0" y="141943"/>
              </a:lnTo>
              <a:lnTo>
                <a:pt x="0" y="2096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44293-688E-49CB-A9C4-7D1955EB7364}">
      <dsp:nvSpPr>
        <dsp:cNvPr id="0" name=""/>
        <dsp:cNvSpPr/>
      </dsp:nvSpPr>
      <dsp:spPr>
        <a:xfrm>
          <a:off x="2126208" y="3625997"/>
          <a:ext cx="1312151" cy="243390"/>
        </a:xfrm>
        <a:custGeom>
          <a:avLst/>
          <a:gdLst/>
          <a:ahLst/>
          <a:cxnLst/>
          <a:rect l="0" t="0" r="0" b="0"/>
          <a:pathLst>
            <a:path>
              <a:moveTo>
                <a:pt x="1312151" y="0"/>
              </a:moveTo>
              <a:lnTo>
                <a:pt x="1312151" y="175671"/>
              </a:lnTo>
              <a:lnTo>
                <a:pt x="0" y="175671"/>
              </a:lnTo>
              <a:lnTo>
                <a:pt x="0" y="2433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81DEF9-0952-4D19-843B-DD62B045FA74}">
      <dsp:nvSpPr>
        <dsp:cNvPr id="0" name=""/>
        <dsp:cNvSpPr/>
      </dsp:nvSpPr>
      <dsp:spPr>
        <a:xfrm>
          <a:off x="3438359" y="2646941"/>
          <a:ext cx="1104924" cy="415911"/>
        </a:xfrm>
        <a:custGeom>
          <a:avLst/>
          <a:gdLst/>
          <a:ahLst/>
          <a:cxnLst/>
          <a:rect l="0" t="0" r="0" b="0"/>
          <a:pathLst>
            <a:path>
              <a:moveTo>
                <a:pt x="1104924" y="0"/>
              </a:moveTo>
              <a:lnTo>
                <a:pt x="1104924" y="348191"/>
              </a:lnTo>
              <a:lnTo>
                <a:pt x="0" y="348191"/>
              </a:lnTo>
              <a:lnTo>
                <a:pt x="0" y="4159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84C870-5753-4511-A86C-23BB951FA1B3}">
      <dsp:nvSpPr>
        <dsp:cNvPr id="0" name=""/>
        <dsp:cNvSpPr/>
      </dsp:nvSpPr>
      <dsp:spPr>
        <a:xfrm>
          <a:off x="895560" y="3675155"/>
          <a:ext cx="350313" cy="2672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576"/>
              </a:lnTo>
              <a:lnTo>
                <a:pt x="350313" y="199576"/>
              </a:lnTo>
              <a:lnTo>
                <a:pt x="350313" y="2672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D3EAA-2329-44C9-82C2-7D513B92A271}">
      <dsp:nvSpPr>
        <dsp:cNvPr id="0" name=""/>
        <dsp:cNvSpPr/>
      </dsp:nvSpPr>
      <dsp:spPr>
        <a:xfrm>
          <a:off x="339347" y="3675155"/>
          <a:ext cx="556213" cy="190890"/>
        </a:xfrm>
        <a:custGeom>
          <a:avLst/>
          <a:gdLst/>
          <a:ahLst/>
          <a:cxnLst/>
          <a:rect l="0" t="0" r="0" b="0"/>
          <a:pathLst>
            <a:path>
              <a:moveTo>
                <a:pt x="556213" y="0"/>
              </a:moveTo>
              <a:lnTo>
                <a:pt x="556213" y="123171"/>
              </a:lnTo>
              <a:lnTo>
                <a:pt x="0" y="123171"/>
              </a:lnTo>
              <a:lnTo>
                <a:pt x="0" y="1908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A7CF4-28F3-4A68-949A-30B7B35985F4}">
      <dsp:nvSpPr>
        <dsp:cNvPr id="0" name=""/>
        <dsp:cNvSpPr/>
      </dsp:nvSpPr>
      <dsp:spPr>
        <a:xfrm>
          <a:off x="895560" y="2646941"/>
          <a:ext cx="3647723" cy="438628"/>
        </a:xfrm>
        <a:custGeom>
          <a:avLst/>
          <a:gdLst/>
          <a:ahLst/>
          <a:cxnLst/>
          <a:rect l="0" t="0" r="0" b="0"/>
          <a:pathLst>
            <a:path>
              <a:moveTo>
                <a:pt x="3647723" y="0"/>
              </a:moveTo>
              <a:lnTo>
                <a:pt x="3647723" y="370909"/>
              </a:lnTo>
              <a:lnTo>
                <a:pt x="0" y="370909"/>
              </a:lnTo>
              <a:lnTo>
                <a:pt x="0" y="4386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404F37-1BA5-4CF0-91D7-0D3E84678C88}">
      <dsp:nvSpPr>
        <dsp:cNvPr id="0" name=""/>
        <dsp:cNvSpPr/>
      </dsp:nvSpPr>
      <dsp:spPr>
        <a:xfrm>
          <a:off x="2808623" y="1448600"/>
          <a:ext cx="3469320" cy="11983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EE25F-9F83-4FDA-BB25-AEAEADE80F13}">
      <dsp:nvSpPr>
        <dsp:cNvPr id="0" name=""/>
        <dsp:cNvSpPr/>
      </dsp:nvSpPr>
      <dsp:spPr>
        <a:xfrm>
          <a:off x="2889846" y="1525761"/>
          <a:ext cx="3469320" cy="11983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smtClean="0">
              <a:latin typeface="Calibri" pitchFamily="34" charset="0"/>
              <a:cs typeface="Calibri" pitchFamily="34" charset="0"/>
            </a:rPr>
            <a:t>Protégé Games</a:t>
          </a:r>
          <a:endParaRPr lang="en-US" sz="4800" b="1" kern="1200" dirty="0">
            <a:latin typeface="Calibri" pitchFamily="34" charset="0"/>
            <a:cs typeface="Calibri" pitchFamily="34" charset="0"/>
          </a:endParaRPr>
        </a:p>
      </dsp:txBody>
      <dsp:txXfrm>
        <a:off x="2924944" y="1560859"/>
        <a:ext cx="3399124" cy="1128145"/>
      </dsp:txXfrm>
    </dsp:sp>
    <dsp:sp modelId="{BDAE3810-757F-4084-AAA9-B02777A6B4D7}">
      <dsp:nvSpPr>
        <dsp:cNvPr id="0" name=""/>
        <dsp:cNvSpPr/>
      </dsp:nvSpPr>
      <dsp:spPr>
        <a:xfrm>
          <a:off x="45443" y="3085570"/>
          <a:ext cx="1700233" cy="5895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98310E-CF4C-4C6E-A371-A0E6FE7D4F83}">
      <dsp:nvSpPr>
        <dsp:cNvPr id="0" name=""/>
        <dsp:cNvSpPr/>
      </dsp:nvSpPr>
      <dsp:spPr>
        <a:xfrm>
          <a:off x="126666" y="3162732"/>
          <a:ext cx="1700233" cy="5895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Calibri" pitchFamily="34" charset="0"/>
              <a:cs typeface="Calibri" pitchFamily="34" charset="0"/>
            </a:rPr>
            <a:t>Producer       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Calibri" pitchFamily="34" charset="0"/>
              <a:cs typeface="Calibri" pitchFamily="34" charset="0"/>
            </a:rPr>
            <a:t>    </a:t>
          </a:r>
          <a:r>
            <a:rPr lang="en-US" sz="1500" b="0" kern="1200" dirty="0" smtClean="0">
              <a:latin typeface="Calibri" pitchFamily="34" charset="0"/>
              <a:cs typeface="Calibri" pitchFamily="34" charset="0"/>
            </a:rPr>
            <a:t>Kevin Carmichael</a:t>
          </a:r>
          <a:endParaRPr lang="en-US" sz="1500" kern="1200" dirty="0">
            <a:latin typeface="Calibri" pitchFamily="34" charset="0"/>
            <a:cs typeface="Calibri" pitchFamily="34" charset="0"/>
          </a:endParaRPr>
        </a:p>
      </dsp:txBody>
      <dsp:txXfrm>
        <a:off x="143934" y="3180000"/>
        <a:ext cx="1665697" cy="555049"/>
      </dsp:txXfrm>
    </dsp:sp>
    <dsp:sp modelId="{AEFEC89D-E8D8-4F5E-807E-BDCF2E4D8A53}">
      <dsp:nvSpPr>
        <dsp:cNvPr id="0" name=""/>
        <dsp:cNvSpPr/>
      </dsp:nvSpPr>
      <dsp:spPr>
        <a:xfrm>
          <a:off x="-81222" y="3866046"/>
          <a:ext cx="841139" cy="4611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147B7-4372-4619-9202-5C6FA0F1502D}">
      <dsp:nvSpPr>
        <dsp:cNvPr id="0" name=""/>
        <dsp:cNvSpPr/>
      </dsp:nvSpPr>
      <dsp:spPr>
        <a:xfrm>
          <a:off x="0" y="3943208"/>
          <a:ext cx="841139" cy="461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Accountant</a:t>
          </a:r>
          <a:endParaRPr lang="en-US" sz="1000" kern="1200" dirty="0"/>
        </a:p>
      </dsp:txBody>
      <dsp:txXfrm>
        <a:off x="13507" y="3956715"/>
        <a:ext cx="814125" cy="434139"/>
      </dsp:txXfrm>
    </dsp:sp>
    <dsp:sp modelId="{D1BCC640-5829-4822-83F2-07C80A204353}">
      <dsp:nvSpPr>
        <dsp:cNvPr id="0" name=""/>
        <dsp:cNvSpPr/>
      </dsp:nvSpPr>
      <dsp:spPr>
        <a:xfrm>
          <a:off x="880370" y="3942451"/>
          <a:ext cx="731006" cy="464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F2FCB-F6CE-4E95-9A53-B11A7F15C81B}">
      <dsp:nvSpPr>
        <dsp:cNvPr id="0" name=""/>
        <dsp:cNvSpPr/>
      </dsp:nvSpPr>
      <dsp:spPr>
        <a:xfrm>
          <a:off x="961593" y="4019613"/>
          <a:ext cx="731006" cy="464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Project Manager</a:t>
          </a:r>
          <a:endParaRPr lang="en-US" sz="1100" kern="1200" dirty="0"/>
        </a:p>
      </dsp:txBody>
      <dsp:txXfrm>
        <a:off x="975189" y="4033209"/>
        <a:ext cx="703814" cy="436997"/>
      </dsp:txXfrm>
    </dsp:sp>
    <dsp:sp modelId="{8FC8735D-51FC-40B1-AB07-57C1A944D970}">
      <dsp:nvSpPr>
        <dsp:cNvPr id="0" name=""/>
        <dsp:cNvSpPr/>
      </dsp:nvSpPr>
      <dsp:spPr>
        <a:xfrm>
          <a:off x="2548797" y="3062852"/>
          <a:ext cx="1779123" cy="5631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32339-9E2E-49BE-B552-6390D751033D}">
      <dsp:nvSpPr>
        <dsp:cNvPr id="0" name=""/>
        <dsp:cNvSpPr/>
      </dsp:nvSpPr>
      <dsp:spPr>
        <a:xfrm>
          <a:off x="2630020" y="3140014"/>
          <a:ext cx="1779123" cy="563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 pitchFamily="34" charset="0"/>
              <a:cs typeface="Calibri" pitchFamily="34" charset="0"/>
            </a:rPr>
            <a:t>Lead Artist          </a:t>
          </a:r>
          <a:r>
            <a:rPr lang="en-US" sz="1600" b="0" kern="1200" dirty="0" smtClean="0">
              <a:latin typeface="Calibri" pitchFamily="34" charset="0"/>
              <a:cs typeface="Calibri" pitchFamily="34" charset="0"/>
            </a:rPr>
            <a:t>Cooper Heirakuji</a:t>
          </a:r>
          <a:endParaRPr lang="en-US" sz="1600" kern="1200" dirty="0">
            <a:latin typeface="Calibri" pitchFamily="34" charset="0"/>
            <a:cs typeface="Calibri" pitchFamily="34" charset="0"/>
          </a:endParaRPr>
        </a:p>
      </dsp:txBody>
      <dsp:txXfrm>
        <a:off x="2646514" y="3156508"/>
        <a:ext cx="1746135" cy="530156"/>
      </dsp:txXfrm>
    </dsp:sp>
    <dsp:sp modelId="{3991E74F-2D3E-478D-B126-53C4DBF6F834}">
      <dsp:nvSpPr>
        <dsp:cNvPr id="0" name=""/>
        <dsp:cNvSpPr/>
      </dsp:nvSpPr>
      <dsp:spPr>
        <a:xfrm>
          <a:off x="1734538" y="3869388"/>
          <a:ext cx="783339" cy="4740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191D24-F850-41B6-9DAF-FEFF0E7AE988}">
      <dsp:nvSpPr>
        <dsp:cNvPr id="0" name=""/>
        <dsp:cNvSpPr/>
      </dsp:nvSpPr>
      <dsp:spPr>
        <a:xfrm>
          <a:off x="1815761" y="3946550"/>
          <a:ext cx="783339" cy="4740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+mj-lt"/>
              <a:cs typeface="Calibri" pitchFamily="34" charset="0"/>
            </a:rPr>
            <a:t>Character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Calibri" pitchFamily="34" charset="0"/>
              <a:cs typeface="Calibri" pitchFamily="34" charset="0"/>
            </a:rPr>
            <a:t> </a:t>
          </a:r>
          <a:r>
            <a:rPr lang="en-US" sz="1100" kern="1200" dirty="0" smtClean="0">
              <a:latin typeface="+mj-lt"/>
              <a:cs typeface="Calibri" pitchFamily="34" charset="0"/>
            </a:rPr>
            <a:t>Artist </a:t>
          </a:r>
          <a:endParaRPr lang="en-US" sz="1100" kern="1200" dirty="0">
            <a:latin typeface="+mj-lt"/>
            <a:cs typeface="Calibri" pitchFamily="34" charset="0"/>
          </a:endParaRPr>
        </a:p>
      </dsp:txBody>
      <dsp:txXfrm>
        <a:off x="1829645" y="3960434"/>
        <a:ext cx="755571" cy="446261"/>
      </dsp:txXfrm>
    </dsp:sp>
    <dsp:sp modelId="{2A52EA9A-CAC2-43DE-9F52-F9261D8AE3A5}">
      <dsp:nvSpPr>
        <dsp:cNvPr id="0" name=""/>
        <dsp:cNvSpPr/>
      </dsp:nvSpPr>
      <dsp:spPr>
        <a:xfrm>
          <a:off x="2671639" y="3835660"/>
          <a:ext cx="864524" cy="448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86F8E-741D-458F-92FF-BDA1BFEEC118}">
      <dsp:nvSpPr>
        <dsp:cNvPr id="0" name=""/>
        <dsp:cNvSpPr/>
      </dsp:nvSpPr>
      <dsp:spPr>
        <a:xfrm>
          <a:off x="2752862" y="3912822"/>
          <a:ext cx="864524" cy="4486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+mj-lt"/>
              <a:cs typeface="Calibri" pitchFamily="34" charset="0"/>
            </a:rPr>
            <a:t>Animation artist </a:t>
          </a:r>
          <a:endParaRPr lang="en-US" sz="1000" kern="1200" dirty="0">
            <a:latin typeface="+mj-lt"/>
            <a:cs typeface="Calibri" pitchFamily="34" charset="0"/>
          </a:endParaRPr>
        </a:p>
      </dsp:txBody>
      <dsp:txXfrm>
        <a:off x="2766003" y="3925963"/>
        <a:ext cx="838242" cy="422380"/>
      </dsp:txXfrm>
    </dsp:sp>
    <dsp:sp modelId="{16C399B2-5A7E-4B85-8B1C-F4CDF992C41F}">
      <dsp:nvSpPr>
        <dsp:cNvPr id="0" name=""/>
        <dsp:cNvSpPr/>
      </dsp:nvSpPr>
      <dsp:spPr>
        <a:xfrm>
          <a:off x="3663492" y="3867889"/>
          <a:ext cx="992319" cy="5226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7DAA9A-4960-46AE-9A9B-0A5B5C9A4796}">
      <dsp:nvSpPr>
        <dsp:cNvPr id="0" name=""/>
        <dsp:cNvSpPr/>
      </dsp:nvSpPr>
      <dsp:spPr>
        <a:xfrm>
          <a:off x="3744715" y="3945051"/>
          <a:ext cx="992319" cy="5226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+mj-lt"/>
              <a:cs typeface="Calibri" pitchFamily="34" charset="0"/>
            </a:rPr>
            <a:t>Sound/ Music Artist </a:t>
          </a:r>
          <a:endParaRPr lang="en-US" sz="1000" kern="1200" dirty="0">
            <a:latin typeface="+mj-lt"/>
            <a:cs typeface="Calibri" pitchFamily="34" charset="0"/>
          </a:endParaRPr>
        </a:p>
      </dsp:txBody>
      <dsp:txXfrm>
        <a:off x="3760021" y="3960357"/>
        <a:ext cx="961707" cy="491990"/>
      </dsp:txXfrm>
    </dsp:sp>
    <dsp:sp modelId="{89548F1B-2826-481E-906F-C45837E3851B}">
      <dsp:nvSpPr>
        <dsp:cNvPr id="0" name=""/>
        <dsp:cNvSpPr/>
      </dsp:nvSpPr>
      <dsp:spPr>
        <a:xfrm>
          <a:off x="4691378" y="3041035"/>
          <a:ext cx="2181177" cy="4763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2A465-17C3-4B1E-82AE-969CB9BFDB9F}">
      <dsp:nvSpPr>
        <dsp:cNvPr id="0" name=""/>
        <dsp:cNvSpPr/>
      </dsp:nvSpPr>
      <dsp:spPr>
        <a:xfrm>
          <a:off x="4772601" y="3118197"/>
          <a:ext cx="2181177" cy="476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 pitchFamily="34" charset="0"/>
              <a:cs typeface="Calibri" pitchFamily="34" charset="0"/>
            </a:rPr>
            <a:t>Lead Game Designer </a:t>
          </a:r>
          <a:r>
            <a:rPr lang="en-US" sz="1600" b="0" kern="1200" dirty="0" smtClean="0">
              <a:latin typeface="Calibri" pitchFamily="34" charset="0"/>
              <a:cs typeface="Calibri" pitchFamily="34" charset="0"/>
            </a:rPr>
            <a:t>Lourdes Marroquin</a:t>
          </a:r>
          <a:endParaRPr lang="en-US" sz="1600" kern="1200" dirty="0">
            <a:latin typeface="Calibri" pitchFamily="34" charset="0"/>
            <a:cs typeface="Calibri" pitchFamily="34" charset="0"/>
          </a:endParaRPr>
        </a:p>
      </dsp:txBody>
      <dsp:txXfrm>
        <a:off x="4786553" y="3132149"/>
        <a:ext cx="2153273" cy="448465"/>
      </dsp:txXfrm>
    </dsp:sp>
    <dsp:sp modelId="{2EA59E1D-EC2F-4186-83DB-E7544A1A2DD5}">
      <dsp:nvSpPr>
        <dsp:cNvPr id="0" name=""/>
        <dsp:cNvSpPr/>
      </dsp:nvSpPr>
      <dsp:spPr>
        <a:xfrm>
          <a:off x="5028283" y="3786814"/>
          <a:ext cx="729391" cy="706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B65CAF-9B23-4EE7-B365-E96CB4E5D52E}">
      <dsp:nvSpPr>
        <dsp:cNvPr id="0" name=""/>
        <dsp:cNvSpPr/>
      </dsp:nvSpPr>
      <dsp:spPr>
        <a:xfrm>
          <a:off x="5109506" y="3863975"/>
          <a:ext cx="729391" cy="706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50" kern="1200" dirty="0" smtClean="0">
              <a:latin typeface="+mj-lt"/>
              <a:cs typeface="Calibri" pitchFamily="34" charset="0"/>
            </a:rPr>
            <a:t>Game Designer </a:t>
          </a:r>
        </a:p>
        <a:p>
          <a:pPr lvl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50" kern="1200" dirty="0" smtClean="0">
              <a:latin typeface="+mj-lt"/>
              <a:cs typeface="Calibri" pitchFamily="34" charset="0"/>
            </a:rPr>
            <a:t>1</a:t>
          </a:r>
          <a:endParaRPr lang="en-US" sz="950" kern="1200" dirty="0">
            <a:latin typeface="+mj-lt"/>
            <a:cs typeface="Calibri" pitchFamily="34" charset="0"/>
          </a:endParaRPr>
        </a:p>
      </dsp:txBody>
      <dsp:txXfrm>
        <a:off x="5130200" y="3884669"/>
        <a:ext cx="688003" cy="665145"/>
      </dsp:txXfrm>
    </dsp:sp>
    <dsp:sp modelId="{2B6458DB-6408-4B17-9A55-5D172E59C9E1}">
      <dsp:nvSpPr>
        <dsp:cNvPr id="0" name=""/>
        <dsp:cNvSpPr/>
      </dsp:nvSpPr>
      <dsp:spPr>
        <a:xfrm>
          <a:off x="5027475" y="4705948"/>
          <a:ext cx="731006" cy="464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BD8D5-1861-42AE-BCA3-794D7D01B58C}">
      <dsp:nvSpPr>
        <dsp:cNvPr id="0" name=""/>
        <dsp:cNvSpPr/>
      </dsp:nvSpPr>
      <dsp:spPr>
        <a:xfrm>
          <a:off x="5108698" y="4783109"/>
          <a:ext cx="731006" cy="464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+mj-lt"/>
              <a:cs typeface="Calibri" pitchFamily="34" charset="0"/>
            </a:rPr>
            <a:t>QA/Beta Testing</a:t>
          </a:r>
          <a:endParaRPr lang="en-US" sz="1000" kern="1200" dirty="0">
            <a:latin typeface="+mj-lt"/>
            <a:cs typeface="Calibri" pitchFamily="34" charset="0"/>
          </a:endParaRPr>
        </a:p>
      </dsp:txBody>
      <dsp:txXfrm>
        <a:off x="5122294" y="4796705"/>
        <a:ext cx="703814" cy="436997"/>
      </dsp:txXfrm>
    </dsp:sp>
    <dsp:sp modelId="{91AEAFB8-7EAE-41E7-A7E4-5D62C5F6CA19}">
      <dsp:nvSpPr>
        <dsp:cNvPr id="0" name=""/>
        <dsp:cNvSpPr/>
      </dsp:nvSpPr>
      <dsp:spPr>
        <a:xfrm>
          <a:off x="5920120" y="3786814"/>
          <a:ext cx="708133" cy="634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AFAFEA-03DB-4DB5-BB62-10F081D2D2DA}">
      <dsp:nvSpPr>
        <dsp:cNvPr id="0" name=""/>
        <dsp:cNvSpPr/>
      </dsp:nvSpPr>
      <dsp:spPr>
        <a:xfrm>
          <a:off x="6001343" y="3863975"/>
          <a:ext cx="708133" cy="6348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50" kern="1200" dirty="0" smtClean="0">
              <a:latin typeface="+mj-lt"/>
              <a:cs typeface="Calibri" pitchFamily="34" charset="0"/>
            </a:rPr>
            <a:t>Game Designer 2</a:t>
          </a:r>
          <a:endParaRPr lang="en-US" sz="950" kern="1200" dirty="0">
            <a:latin typeface="+mj-lt"/>
            <a:cs typeface="Calibri" pitchFamily="34" charset="0"/>
          </a:endParaRPr>
        </a:p>
      </dsp:txBody>
      <dsp:txXfrm>
        <a:off x="6019937" y="3882569"/>
        <a:ext cx="670945" cy="597660"/>
      </dsp:txXfrm>
    </dsp:sp>
    <dsp:sp modelId="{7DCC68EA-9A76-4ADD-929F-CCEA5DF6CC82}">
      <dsp:nvSpPr>
        <dsp:cNvPr id="0" name=""/>
        <dsp:cNvSpPr/>
      </dsp:nvSpPr>
      <dsp:spPr>
        <a:xfrm>
          <a:off x="7126121" y="3076416"/>
          <a:ext cx="1737792" cy="4408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248A8F-CD3A-4005-B868-2731CBD65867}">
      <dsp:nvSpPr>
        <dsp:cNvPr id="0" name=""/>
        <dsp:cNvSpPr/>
      </dsp:nvSpPr>
      <dsp:spPr>
        <a:xfrm>
          <a:off x="7207344" y="3153578"/>
          <a:ext cx="1737792" cy="4408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Calibri" pitchFamily="34" charset="0"/>
              <a:cs typeface="Calibri" pitchFamily="34" charset="0"/>
            </a:rPr>
            <a:t>Lead Programmer  </a:t>
          </a:r>
          <a:r>
            <a:rPr lang="en-US" sz="1600" b="0" kern="1200" dirty="0" smtClean="0">
              <a:latin typeface="Calibri" pitchFamily="34" charset="0"/>
              <a:cs typeface="Calibri" pitchFamily="34" charset="0"/>
            </a:rPr>
            <a:t>Tom Lovelette</a:t>
          </a:r>
          <a:endParaRPr lang="en-US" sz="1600" kern="1200" dirty="0" smtClean="0">
            <a:latin typeface="Calibri" pitchFamily="34" charset="0"/>
            <a:cs typeface="Calibri" pitchFamily="34" charset="0"/>
          </a:endParaRPr>
        </a:p>
      </dsp:txBody>
      <dsp:txXfrm>
        <a:off x="7220257" y="3166491"/>
        <a:ext cx="1711966" cy="415060"/>
      </dsp:txXfrm>
    </dsp:sp>
    <dsp:sp modelId="{27F09B35-9D77-484B-B2E2-B710C142279F}">
      <dsp:nvSpPr>
        <dsp:cNvPr id="0" name=""/>
        <dsp:cNvSpPr/>
      </dsp:nvSpPr>
      <dsp:spPr>
        <a:xfrm>
          <a:off x="6965872" y="3765410"/>
          <a:ext cx="894883" cy="5577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47A48-EFEF-456A-8269-F2506D901D33}">
      <dsp:nvSpPr>
        <dsp:cNvPr id="0" name=""/>
        <dsp:cNvSpPr/>
      </dsp:nvSpPr>
      <dsp:spPr>
        <a:xfrm>
          <a:off x="7047095" y="3842572"/>
          <a:ext cx="894883" cy="5577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+mj-lt"/>
              <a:cs typeface="Calibri" pitchFamily="34" charset="0"/>
            </a:rPr>
            <a:t>Programmer</a:t>
          </a:r>
          <a:endParaRPr lang="en-US" sz="900" kern="1200" dirty="0">
            <a:latin typeface="+mj-lt"/>
            <a:cs typeface="Calibri" pitchFamily="34" charset="0"/>
          </a:endParaRPr>
        </a:p>
      </dsp:txBody>
      <dsp:txXfrm>
        <a:off x="7063432" y="3858909"/>
        <a:ext cx="862209" cy="525109"/>
      </dsp:txXfrm>
    </dsp:sp>
    <dsp:sp modelId="{D49E5E5B-E788-494D-937E-EF297E1E42B1}">
      <dsp:nvSpPr>
        <dsp:cNvPr id="0" name=""/>
        <dsp:cNvSpPr/>
      </dsp:nvSpPr>
      <dsp:spPr>
        <a:xfrm>
          <a:off x="8035563" y="3765410"/>
          <a:ext cx="855577" cy="7548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3B620-DC80-495A-A00E-0FCE54570FCA}">
      <dsp:nvSpPr>
        <dsp:cNvPr id="0" name=""/>
        <dsp:cNvSpPr/>
      </dsp:nvSpPr>
      <dsp:spPr>
        <a:xfrm>
          <a:off x="8116786" y="3842572"/>
          <a:ext cx="855577" cy="7548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+mj-lt"/>
              <a:cs typeface="Calibri" pitchFamily="34" charset="0"/>
            </a:rPr>
            <a:t>Engineer Programmer </a:t>
          </a:r>
          <a:endParaRPr lang="en-US" sz="900" kern="1200" dirty="0">
            <a:latin typeface="+mj-lt"/>
            <a:cs typeface="Calibri" pitchFamily="34" charset="0"/>
          </a:endParaRPr>
        </a:p>
      </dsp:txBody>
      <dsp:txXfrm>
        <a:off x="8138895" y="3864681"/>
        <a:ext cx="811359" cy="710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A1C99-ADCD-4B5D-82AA-38231995CBB0}" type="datetimeFigureOut">
              <a:rPr lang="en-US" smtClean="0"/>
              <a:pPr/>
              <a:t>12/1/14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5D02F-10D8-4B25-83B3-2AD818A65B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95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that the students listed who presented each slide</a:t>
            </a:r>
            <a:r>
              <a:rPr lang="en-US" baseline="0" dirty="0" smtClean="0"/>
              <a:t> in the notes…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Lourdes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Cooper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Cooper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Cooper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Cooper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Ira: OK.</a:t>
            </a:r>
            <a:r>
              <a:rPr lang="en-US" baseline="0" dirty="0" smtClean="0"/>
              <a:t> But be prepared to get a question about free to play, or a free app that converts to a paid app.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Kevin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Ira: More</a:t>
            </a:r>
            <a:r>
              <a:rPr lang="en-US" baseline="0" dirty="0" smtClean="0"/>
              <a:t> information about how these are reasonable?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Kevin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Ira: I’d like to see a breakdown of how they got the $300K of </a:t>
            </a:r>
            <a:r>
              <a:rPr lang="en-US" dirty="0" err="1" smtClean="0"/>
              <a:t>dev</a:t>
            </a:r>
            <a:r>
              <a:rPr lang="en-US" dirty="0" smtClean="0"/>
              <a:t> cost, but this slide is useful to explain why the</a:t>
            </a:r>
            <a:r>
              <a:rPr lang="en-US" baseline="0" dirty="0" smtClean="0"/>
              <a:t> profit numbers are reasonable.</a:t>
            </a:r>
          </a:p>
          <a:p>
            <a:r>
              <a:rPr lang="en-US" baseline="0" dirty="0" smtClean="0"/>
              <a:t>It’s not clear from “Investor Profit” if that would be going fully to the publisher, or if the game studio wants some of </a:t>
            </a:r>
            <a:r>
              <a:rPr lang="en-US" baseline="0" smtClean="0"/>
              <a:t>that money.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Kevin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Kevin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Kevin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Lourdes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Lourdes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5D02F-10D8-4B25-83B3-2AD818A65BC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482F411-5D06-4025-97F7-D751784FB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555848-06E6-4EEF-A5FA-7998EAAFB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B088C0-AE30-4F69-AEB8-C578E551A6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FD9B87B-BE9D-41EE-B946-C61D0D4B5A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275C4A-D271-4417-9B7F-00E1FFEE8A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30D6B0-936D-4EBE-9F14-E960DFE1F6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591D5D-38BC-45BD-8A77-DE85EE959B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2939B68-A394-424C-B037-2E49B25F3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587FCE8-6EEE-4018-92BF-6A5FEB248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E0EE75-1194-4E5D-B964-9C5E46C607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091EFEB-C054-4D6D-BAB5-CD58E1B3A7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4E13994-AA43-437C-BD0A-FCC0543177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2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t64r2Lp-ME" TargetMode="External"/><Relationship Id="rId4" Type="http://schemas.openxmlformats.org/officeDocument/2006/relationships/image" Target="../media/image26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4495800" cy="2332038"/>
          </a:xfrm>
        </p:spPr>
        <p:txBody>
          <a:bodyPr>
            <a:normAutofit/>
          </a:bodyPr>
          <a:lstStyle/>
          <a:p>
            <a:r>
              <a:rPr lang="en-US" sz="6400" dirty="0" smtClean="0"/>
              <a:t>Protégé </a:t>
            </a:r>
            <a:br>
              <a:rPr lang="en-US" sz="6400" dirty="0" smtClean="0"/>
            </a:br>
            <a:r>
              <a:rPr lang="en-US" sz="6400" dirty="0" smtClean="0"/>
              <a:t>Games</a:t>
            </a:r>
            <a:endParaRPr lang="en-US" sz="6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" y="4038600"/>
            <a:ext cx="7772400" cy="120015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2200" dirty="0"/>
              <a:t>Kevin </a:t>
            </a:r>
            <a:r>
              <a:rPr lang="en-US" sz="2200" dirty="0" smtClean="0"/>
              <a:t>Carmichael, Tom Lovelette, </a:t>
            </a:r>
            <a:r>
              <a:rPr lang="en-US" sz="2200" dirty="0"/>
              <a:t>Cooper </a:t>
            </a:r>
            <a:r>
              <a:rPr lang="en-US" sz="2200" dirty="0" smtClean="0"/>
              <a:t>Heirakuji,  Lourdes </a:t>
            </a:r>
            <a:r>
              <a:rPr lang="en-US" sz="2200" dirty="0"/>
              <a:t>Marroquin </a:t>
            </a:r>
            <a:endParaRPr lang="en-US" sz="22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Game</a:t>
            </a:r>
            <a:r>
              <a:rPr lang="en-US" dirty="0" smtClean="0"/>
              <a:t> </a:t>
            </a: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Play</a:t>
            </a:r>
          </a:p>
        </p:txBody>
      </p:sp>
      <p:pic>
        <p:nvPicPr>
          <p:cNvPr id="48130" name="Picture 2" descr="http://a1329.phobos.apple.com/us/r1000/112/Purple/v4/b0/82/ba/b082ba1e-d007-3b56-3b7c-9e5b8c0f6856/mzl.tyrnyxch.320x480-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966" y="2204827"/>
            <a:ext cx="4572000" cy="30480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1" y="0"/>
            <a:ext cx="2108579" cy="220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35" y="1292678"/>
            <a:ext cx="4100709" cy="212921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943" y="3612131"/>
            <a:ext cx="3962400" cy="264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Artwork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pic>
        <p:nvPicPr>
          <p:cNvPr id="18434" name="Picture 2" descr="http://biggooseegg.com/images/h2whoooa-water-maze-iphone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900362"/>
            <a:ext cx="5715000" cy="3362326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9"/>
            <a:ext cx="2286000" cy="239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38116"/>
            <a:ext cx="36830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Artwork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60" y="-32982"/>
            <a:ext cx="2188760" cy="228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2" name="Picture 2" descr="http://a216.phobos.apple.com/us/r1000/066/Purple/v4/74/72/fc/7472fc02-b99d-ef1a-3b53-8698770cb95c/mza_4926135811231035827.480x480-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524000"/>
            <a:ext cx="4419600" cy="33147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624" y="3686033"/>
            <a:ext cx="4114800" cy="3086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Artwork</a:t>
            </a:r>
          </a:p>
        </p:txBody>
      </p:sp>
      <p:pic>
        <p:nvPicPr>
          <p:cNvPr id="50178" name="Picture 2" descr="http://a5.mzstatic.com/us/r1000/109/Purple/v4/32/78/a1/3278a127-48c4-d167-92f0-88fc156142c7/mzl.bskxeevz.480x480-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994546"/>
            <a:ext cx="4572000" cy="34290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239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5463"/>
            <a:ext cx="4120658" cy="32965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389120"/>
          </a:xfrm>
        </p:spPr>
        <p:txBody>
          <a:bodyPr/>
          <a:lstStyle/>
          <a:p>
            <a:r>
              <a:rPr lang="en-US" dirty="0" smtClean="0"/>
              <a:t>Different Levels of Difficulty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Artwork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46"/>
            <a:ext cx="2109787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53625" y="3218718"/>
            <a:ext cx="3037102" cy="16638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72" y="2534386"/>
            <a:ext cx="3759958" cy="29628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830" y="2569644"/>
            <a:ext cx="3687170" cy="24980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382000" cy="45720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Basic-Version </a:t>
            </a:r>
            <a:r>
              <a:rPr lang="en-US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</a:t>
            </a:r>
            <a:r>
              <a:rPr lang="en-US" sz="2400" b="1" dirty="0" smtClean="0"/>
              <a:t>: </a:t>
            </a:r>
            <a:r>
              <a:rPr lang="en-US" sz="2400" dirty="0" smtClean="0"/>
              <a:t>$.99-</a:t>
            </a:r>
          </a:p>
          <a:p>
            <a:pPr lvl="1"/>
            <a:r>
              <a:rPr lang="en-US" sz="2000" dirty="0" smtClean="0"/>
              <a:t>Includes- 20 mazes for each difficulty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Pro-Version cost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400" dirty="0" smtClean="0"/>
              <a:t> $1.99-</a:t>
            </a:r>
          </a:p>
          <a:p>
            <a:pPr lvl="1"/>
            <a:r>
              <a:rPr lang="en-US" sz="2000" dirty="0" smtClean="0"/>
              <a:t>Includes- 75 mazes for each difficulty</a:t>
            </a:r>
          </a:p>
          <a:p>
            <a:endParaRPr lang="en-US" sz="2400" dirty="0" smtClean="0"/>
          </a:p>
          <a:p>
            <a:r>
              <a:rPr lang="en-US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Up Pack cost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dirty="0" smtClean="0"/>
              <a:t>$.99-</a:t>
            </a:r>
          </a:p>
          <a:p>
            <a:pPr lvl="1"/>
            <a:r>
              <a:rPr lang="en-US" sz="2000" dirty="0" smtClean="0"/>
              <a:t>Includes- 2 Longer Time, 2 Freeze Time, and 2 Direction Hints</a:t>
            </a:r>
          </a:p>
          <a:p>
            <a:pPr>
              <a:buNone/>
            </a:pPr>
            <a:endParaRPr lang="en-US" sz="2400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Proposed Cost of App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" y="16158"/>
            <a:ext cx="2109787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2144"/>
            <a:ext cx="8229600" cy="4525963"/>
          </a:xfrm>
        </p:spPr>
        <p:txBody>
          <a:bodyPr/>
          <a:lstStyle/>
          <a:p>
            <a:r>
              <a:rPr lang="en-US" dirty="0" smtClean="0"/>
              <a:t>Projected 1 million game downloads and 50,000 power-ups first 6 months </a:t>
            </a:r>
          </a:p>
          <a:p>
            <a:endParaRPr lang="en-US" dirty="0" smtClean="0"/>
          </a:p>
          <a:p>
            <a:r>
              <a:rPr lang="en-US" dirty="0" smtClean="0"/>
              <a:t>Based on survey results and Advertising </a:t>
            </a:r>
          </a:p>
          <a:p>
            <a:endParaRPr lang="en-US" dirty="0" smtClean="0"/>
          </a:p>
          <a:p>
            <a:r>
              <a:rPr lang="en-US" dirty="0" smtClean="0"/>
              <a:t>Surveys administered through Ball Madness and Music Revolution over the past 2 weeks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Projected</a:t>
            </a:r>
            <a:r>
              <a:rPr lang="en-US" dirty="0" smtClean="0"/>
              <a:t> </a:t>
            </a: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Sales: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3" y="-22745"/>
            <a:ext cx="1988859" cy="208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Projected</a:t>
            </a:r>
            <a:r>
              <a:rPr lang="en-US" dirty="0" smtClean="0"/>
              <a:t> </a:t>
            </a:r>
            <a:r>
              <a:rPr lang="en-US" sz="4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Sale</a:t>
            </a:r>
            <a:r>
              <a:rPr lang="en-US" dirty="0" smtClean="0"/>
              <a:t> </a:t>
            </a:r>
            <a:r>
              <a:rPr lang="en-US" sz="4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Totals</a:t>
            </a:r>
            <a:r>
              <a:rPr lang="en-US" dirty="0" smtClean="0"/>
              <a:t> </a:t>
            </a:r>
            <a:r>
              <a:rPr lang="en-US" sz="4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&amp;</a:t>
            </a:r>
            <a:r>
              <a:rPr lang="en-US" dirty="0" smtClean="0"/>
              <a:t> </a:t>
            </a:r>
            <a:r>
              <a:rPr lang="en-US" sz="4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Profit: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778615"/>
              </p:ext>
            </p:extLst>
          </p:nvPr>
        </p:nvGraphicFramePr>
        <p:xfrm>
          <a:off x="838200" y="1524000"/>
          <a:ext cx="7543800" cy="5068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950"/>
                <a:gridCol w="1885950"/>
                <a:gridCol w="1752600"/>
                <a:gridCol w="2019300"/>
              </a:tblGrid>
              <a:tr h="59715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Purchases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Price</a:t>
                      </a:r>
                      <a:r>
                        <a:rPr lang="en-US" sz="1600" baseline="0" dirty="0" smtClean="0"/>
                        <a:t> per Unit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Profit</a:t>
                      </a:r>
                      <a:endParaRPr lang="en-US" sz="1600" dirty="0"/>
                    </a:p>
                  </a:txBody>
                  <a:tcPr/>
                </a:tc>
              </a:tr>
              <a:tr h="65696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Pro-</a:t>
                      </a:r>
                      <a:r>
                        <a:rPr lang="en-US" sz="1600" baseline="0" dirty="0" smtClean="0"/>
                        <a:t> Version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250,000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$1.99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$497,500</a:t>
                      </a:r>
                      <a:endParaRPr lang="en-US" sz="1600" dirty="0"/>
                    </a:p>
                  </a:txBody>
                  <a:tcPr/>
                </a:tc>
              </a:tr>
              <a:tr h="63421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Basic – Version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750,000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$.99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$742,500</a:t>
                      </a:r>
                      <a:endParaRPr lang="en-US" sz="1600" dirty="0"/>
                    </a:p>
                  </a:txBody>
                  <a:tcPr/>
                </a:tc>
              </a:tr>
              <a:tr h="63421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Power-Up</a:t>
                      </a:r>
                      <a:r>
                        <a:rPr lang="en-US" sz="1600" baseline="0" dirty="0" smtClean="0"/>
                        <a:t> Package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50,000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$.99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$49,500</a:t>
                      </a:r>
                      <a:endParaRPr lang="en-US" sz="1600" dirty="0"/>
                    </a:p>
                  </a:txBody>
                  <a:tcPr/>
                </a:tc>
              </a:tr>
              <a:tr h="38062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1,050,000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$1,289,500</a:t>
                      </a:r>
                      <a:endParaRPr lang="en-US" sz="1600" dirty="0"/>
                    </a:p>
                  </a:txBody>
                  <a:tcPr/>
                </a:tc>
              </a:tr>
              <a:tr h="38062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Apple 30%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($386,850)</a:t>
                      </a:r>
                      <a:endParaRPr lang="en-US" sz="1600" dirty="0"/>
                    </a:p>
                  </a:txBody>
                  <a:tcPr/>
                </a:tc>
              </a:tr>
              <a:tr h="38062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Final Profit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$902,650</a:t>
                      </a:r>
                      <a:endParaRPr lang="en-US" sz="1600" dirty="0"/>
                    </a:p>
                  </a:txBody>
                  <a:tcPr/>
                </a:tc>
              </a:tr>
              <a:tr h="70704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Development</a:t>
                      </a:r>
                      <a:r>
                        <a:rPr lang="en-US" sz="1600" baseline="0" dirty="0" smtClean="0"/>
                        <a:t> Cost + Advertising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($300,000)</a:t>
                      </a:r>
                      <a:endParaRPr lang="en-US" sz="1600" dirty="0"/>
                    </a:p>
                  </a:txBody>
                  <a:tcPr/>
                </a:tc>
              </a:tr>
              <a:tr h="58154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Investor Profit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$602,650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124" y="0"/>
            <a:ext cx="1676399" cy="175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13" y="0"/>
            <a:ext cx="7225624" cy="755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800" dirty="0" smtClean="0"/>
              <a:t>Thank You!</a:t>
            </a:r>
            <a:endParaRPr lang="en-US" sz="5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95400"/>
            <a:ext cx="914400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3799436"/>
              </p:ext>
            </p:extLst>
          </p:nvPr>
        </p:nvGraphicFramePr>
        <p:xfrm>
          <a:off x="76200" y="76200"/>
          <a:ext cx="8991600" cy="693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0014" cy="23154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7620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Location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109728" indent="0">
              <a:buNone/>
            </a:pPr>
            <a:r>
              <a:rPr lang="en-US" dirty="0"/>
              <a:t>	</a:t>
            </a:r>
            <a:r>
              <a:rPr lang="en-US" b="1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Los Angeles, California </a:t>
            </a:r>
          </a:p>
          <a:p>
            <a:endParaRPr lang="en-US" dirty="0"/>
          </a:p>
          <a:p>
            <a:r>
              <a:rPr lang="en-US" sz="3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Games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109728" indent="0">
              <a:buNone/>
            </a:pPr>
            <a:r>
              <a:rPr lang="en-US" dirty="0"/>
              <a:t>	</a:t>
            </a:r>
            <a:r>
              <a:rPr lang="en-US" b="1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Ball Madness</a:t>
            </a:r>
          </a:p>
          <a:p>
            <a:pPr marL="109728" indent="0">
              <a:buNone/>
            </a:pPr>
            <a:r>
              <a:rPr lang="en-US" dirty="0"/>
              <a:t>	</a:t>
            </a:r>
            <a:r>
              <a:rPr lang="en-US" b="1" dirty="0" smtClean="0">
                <a:solidFill>
                  <a:schemeClr val="accent1"/>
                </a:solidFill>
              </a:rPr>
              <a:t>•</a:t>
            </a:r>
            <a:r>
              <a:rPr lang="en-US" dirty="0" smtClean="0"/>
              <a:t> Music Revolution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Company History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" y="22370"/>
            <a:ext cx="2200014" cy="23154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87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5355" cy="1676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7848600" cy="461772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Font typeface="Wingdings 3" pitchFamily="18" charset="2"/>
              <a:buChar char=""/>
            </a:pP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Genre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lnSpc>
                <a:spcPct val="12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200" b="1" dirty="0">
                <a:solidFill>
                  <a:schemeClr val="accent1"/>
                </a:solidFill>
              </a:rPr>
              <a:t>•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dirty="0" smtClean="0"/>
              <a:t>Puzzle/ Strategy</a:t>
            </a:r>
          </a:p>
          <a:p>
            <a:pPr>
              <a:lnSpc>
                <a:spcPct val="120000"/>
              </a:lnSpc>
            </a:pP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Platform(s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indent="0">
              <a:lnSpc>
                <a:spcPct val="12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200" b="1" dirty="0">
                <a:solidFill>
                  <a:schemeClr val="accent1"/>
                </a:solidFill>
              </a:rPr>
              <a:t>• </a:t>
            </a:r>
            <a:r>
              <a:rPr lang="en-US" sz="2600" dirty="0" smtClean="0"/>
              <a:t>Mobile Devices </a:t>
            </a:r>
          </a:p>
          <a:p>
            <a:pPr>
              <a:lnSpc>
                <a:spcPct val="120000"/>
              </a:lnSpc>
            </a:pP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Audience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109728" indent="0">
              <a:lnSpc>
                <a:spcPct val="12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200" b="1" dirty="0">
                <a:solidFill>
                  <a:schemeClr val="accent1"/>
                </a:solidFill>
              </a:rPr>
              <a:t>• </a:t>
            </a:r>
            <a:r>
              <a:rPr lang="en-US" sz="2600" dirty="0" smtClean="0"/>
              <a:t>G-Rated</a:t>
            </a:r>
          </a:p>
          <a:p>
            <a:pPr>
              <a:lnSpc>
                <a:spcPct val="120000"/>
              </a:lnSpc>
            </a:pP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Released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109728" indent="0">
              <a:lnSpc>
                <a:spcPct val="120000"/>
              </a:lnSpc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200" b="1" dirty="0">
                <a:solidFill>
                  <a:schemeClr val="accent1"/>
                </a:solidFill>
              </a:rPr>
              <a:t>•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dirty="0"/>
              <a:t>August </a:t>
            </a:r>
            <a:r>
              <a:rPr lang="en-US" sz="2600" dirty="0" smtClean="0"/>
              <a:t>2011</a:t>
            </a:r>
          </a:p>
          <a:p>
            <a:pPr>
              <a:lnSpc>
                <a:spcPct val="120000"/>
              </a:lnSpc>
            </a:pP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109728" indent="0">
              <a:lnSpc>
                <a:spcPct val="12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200" b="1" dirty="0">
                <a:solidFill>
                  <a:schemeClr val="accent1"/>
                </a:solidFill>
              </a:rPr>
              <a:t>• </a:t>
            </a:r>
            <a:r>
              <a:rPr lang="en-US" sz="2600" dirty="0" smtClean="0"/>
              <a:t>UI setup</a:t>
            </a:r>
            <a:endParaRPr lang="en-US" sz="2600" dirty="0"/>
          </a:p>
          <a:p>
            <a:endParaRPr lang="en-US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Ball</a:t>
            </a: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Madness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61" y="914400"/>
            <a:ext cx="2895600" cy="218778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571" y="4267200"/>
            <a:ext cx="2466975" cy="184785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59" y="2667000"/>
            <a:ext cx="3149601" cy="23622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" y="0"/>
            <a:ext cx="1595306" cy="16747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229600" cy="4770120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20000"/>
              </a:lnSpc>
              <a:buClr>
                <a:srgbClr val="2DA2BF"/>
              </a:buClr>
              <a:buFont typeface="Wingdings 3" pitchFamily="18" charset="2"/>
              <a:buChar char=""/>
            </a:pPr>
            <a:r>
              <a:rPr lang="en-US" sz="35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Genre</a:t>
            </a:r>
            <a:r>
              <a:rPr lang="en-US" sz="3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109728" lvl="0" indent="0">
              <a:lnSpc>
                <a:spcPct val="120000"/>
              </a:lnSpc>
              <a:buClr>
                <a:srgbClr val="2DA2BF"/>
              </a:buClr>
              <a:buNone/>
            </a:pPr>
            <a:r>
              <a:rPr lang="en-US" sz="3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500" b="1" dirty="0">
                <a:solidFill>
                  <a:srgbClr val="2DA2BF"/>
                </a:solidFill>
              </a:rPr>
              <a:t>•</a:t>
            </a:r>
            <a:r>
              <a:rPr lang="en-US" sz="3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Music/ Karaoke</a:t>
            </a:r>
            <a:endParaRPr lang="en-US" sz="2800" dirty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buClr>
                <a:srgbClr val="2DA2BF"/>
              </a:buClr>
            </a:pPr>
            <a:r>
              <a:rPr lang="en-US" sz="35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Platform(s)</a:t>
            </a:r>
            <a:r>
              <a:rPr lang="en-US" sz="3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109728" lvl="0" indent="0">
              <a:lnSpc>
                <a:spcPct val="120000"/>
              </a:lnSpc>
              <a:buClr>
                <a:srgbClr val="2DA2BF"/>
              </a:buClr>
              <a:buNone/>
            </a:pPr>
            <a:r>
              <a:rPr lang="en-US" sz="3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500" b="1" dirty="0">
                <a:solidFill>
                  <a:srgbClr val="2DA2BF"/>
                </a:solidFill>
              </a:rPr>
              <a:t>• </a:t>
            </a:r>
            <a:r>
              <a:rPr lang="en-US" sz="2800" dirty="0">
                <a:solidFill>
                  <a:prstClr val="black"/>
                </a:solidFill>
              </a:rPr>
              <a:t>Mobile Devices </a:t>
            </a:r>
          </a:p>
          <a:p>
            <a:pPr lvl="0">
              <a:lnSpc>
                <a:spcPct val="120000"/>
              </a:lnSpc>
              <a:buClr>
                <a:srgbClr val="2DA2BF"/>
              </a:buClr>
            </a:pPr>
            <a:r>
              <a:rPr lang="en-US" sz="35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Audience</a:t>
            </a:r>
            <a:r>
              <a:rPr lang="en-US" sz="3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109728" lvl="0" indent="0">
              <a:lnSpc>
                <a:spcPct val="120000"/>
              </a:lnSpc>
              <a:buClr>
                <a:srgbClr val="2DA2BF"/>
              </a:buClr>
              <a:buNone/>
            </a:pPr>
            <a:r>
              <a:rPr lang="en-US" sz="3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500" b="1" dirty="0">
                <a:solidFill>
                  <a:srgbClr val="2DA2BF"/>
                </a:solidFill>
              </a:rPr>
              <a:t>• </a:t>
            </a:r>
            <a:r>
              <a:rPr lang="en-US" sz="2800" dirty="0" smtClean="0">
                <a:solidFill>
                  <a:prstClr val="black"/>
                </a:solidFill>
              </a:rPr>
              <a:t>Music Enthusiasts/G-Rated </a:t>
            </a:r>
            <a:endParaRPr lang="en-US" sz="2800" dirty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buClr>
                <a:srgbClr val="2DA2BF"/>
              </a:buClr>
            </a:pPr>
            <a:r>
              <a:rPr lang="en-US" sz="31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Released</a:t>
            </a:r>
            <a:r>
              <a:rPr lang="en-US" sz="3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109728" lvl="0" indent="0">
              <a:lnSpc>
                <a:spcPct val="120000"/>
              </a:lnSpc>
              <a:buClr>
                <a:srgbClr val="2DA2BF"/>
              </a:buClr>
              <a:buNone/>
            </a:pPr>
            <a:r>
              <a:rPr lang="en-US" sz="3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500" b="1" dirty="0">
                <a:solidFill>
                  <a:srgbClr val="2DA2BF"/>
                </a:solidFill>
              </a:rPr>
              <a:t>•</a:t>
            </a:r>
            <a:r>
              <a:rPr lang="en-US" sz="3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August 2012</a:t>
            </a:r>
            <a:endParaRPr lang="en-US" sz="2800" dirty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buClr>
                <a:srgbClr val="2DA2BF"/>
              </a:buClr>
            </a:pPr>
            <a:r>
              <a:rPr lang="en-US" sz="35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Notes</a:t>
            </a:r>
            <a:r>
              <a:rPr lang="en-US" sz="3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109728" lvl="0" indent="0">
              <a:lnSpc>
                <a:spcPct val="120000"/>
              </a:lnSpc>
              <a:buClr>
                <a:srgbClr val="2DA2BF"/>
              </a:buClr>
              <a:buNone/>
            </a:pPr>
            <a:r>
              <a:rPr lang="en-US" sz="35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3500" b="1" dirty="0">
                <a:solidFill>
                  <a:srgbClr val="2DA2BF"/>
                </a:solidFill>
              </a:rPr>
              <a:t>• </a:t>
            </a:r>
            <a:r>
              <a:rPr lang="en-US" sz="2800" dirty="0" smtClean="0">
                <a:solidFill>
                  <a:prstClr val="black"/>
                </a:solidFill>
              </a:rPr>
              <a:t>Song selections</a:t>
            </a:r>
            <a:endParaRPr lang="en-US" sz="2800" dirty="0">
              <a:solidFill>
                <a:prstClr val="black"/>
              </a:solidFill>
            </a:endParaRPr>
          </a:p>
          <a:p>
            <a:pPr>
              <a:buNone/>
            </a:pPr>
            <a:endParaRPr lang="en-US" sz="4000" dirty="0" smtClean="0"/>
          </a:p>
          <a:p>
            <a:pPr>
              <a:buNone/>
            </a:pPr>
            <a:endParaRPr lang="en-US" sz="4000" dirty="0"/>
          </a:p>
          <a:p>
            <a:pPr>
              <a:buNone/>
            </a:pPr>
            <a:endParaRPr lang="en-US" sz="40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Music Revolution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975" y="3646822"/>
            <a:ext cx="3149025" cy="321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352" y="1040235"/>
            <a:ext cx="239834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99389"/>
            <a:ext cx="1669444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1676400"/>
            <a:ext cx="2926080" cy="18288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85471"/>
            <a:ext cx="8382000" cy="5227320"/>
          </a:xfrm>
        </p:spPr>
        <p:txBody>
          <a:bodyPr>
            <a:normAutofit fontScale="47500" lnSpcReduction="20000"/>
          </a:bodyPr>
          <a:lstStyle/>
          <a:p>
            <a:pPr lvl="0">
              <a:lnSpc>
                <a:spcPct val="120000"/>
              </a:lnSpc>
              <a:buClr>
                <a:srgbClr val="2DA2BF"/>
              </a:buClr>
              <a:buFont typeface="Wingdings 3" pitchFamily="18" charset="2"/>
              <a:buChar char=""/>
            </a:pPr>
            <a:r>
              <a:rPr lang="en-US" sz="51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Genre</a:t>
            </a:r>
            <a:r>
              <a:rPr lang="en-US" sz="5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109728" lvl="0" indent="0">
              <a:lnSpc>
                <a:spcPct val="120000"/>
              </a:lnSpc>
              <a:buClr>
                <a:srgbClr val="2DA2BF"/>
              </a:buClr>
              <a:buNone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4800" b="1" dirty="0">
                <a:solidFill>
                  <a:srgbClr val="2DA2BF"/>
                </a:solidFill>
              </a:rPr>
              <a:t>•</a:t>
            </a: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smtClean="0">
                <a:solidFill>
                  <a:prstClr val="black"/>
                </a:solidFill>
              </a:rPr>
              <a:t>Puzzle/ Skill game</a:t>
            </a:r>
          </a:p>
          <a:p>
            <a:pPr lvl="0">
              <a:lnSpc>
                <a:spcPct val="120000"/>
              </a:lnSpc>
              <a:buClr>
                <a:srgbClr val="2DA2BF"/>
              </a:buClr>
            </a:pPr>
            <a:r>
              <a:rPr lang="en-US" sz="51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Players</a:t>
            </a:r>
            <a:r>
              <a:rPr lang="en-US" sz="51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en-US" sz="51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lvl="0" indent="0">
              <a:lnSpc>
                <a:spcPct val="120000"/>
              </a:lnSpc>
              <a:buClr>
                <a:srgbClr val="2DA2BF"/>
              </a:buClr>
              <a:buNone/>
            </a:pPr>
            <a:r>
              <a:rPr lang="en-US" sz="4800" b="1" dirty="0" smtClean="0">
                <a:solidFill>
                  <a:srgbClr val="2DA2BF"/>
                </a:solidFill>
              </a:rPr>
              <a:t>	•</a:t>
            </a:r>
            <a:r>
              <a:rPr lang="en-US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smtClean="0">
                <a:solidFill>
                  <a:prstClr val="black"/>
                </a:solidFill>
              </a:rPr>
              <a:t>Single/Multiplayer </a:t>
            </a:r>
          </a:p>
          <a:p>
            <a:pPr>
              <a:lnSpc>
                <a:spcPct val="120000"/>
              </a:lnSpc>
              <a:buClr>
                <a:srgbClr val="2DA2BF"/>
              </a:buClr>
            </a:pPr>
            <a:r>
              <a:rPr lang="en-US" sz="51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Platform(s</a:t>
            </a:r>
            <a:r>
              <a:rPr lang="en-US" sz="51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5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109728" lvl="0" indent="0">
              <a:lnSpc>
                <a:spcPct val="120000"/>
              </a:lnSpc>
              <a:buClr>
                <a:srgbClr val="2DA2BF"/>
              </a:buClr>
              <a:buNone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4800" b="1" dirty="0">
                <a:solidFill>
                  <a:srgbClr val="2DA2BF"/>
                </a:solidFill>
              </a:rPr>
              <a:t>• </a:t>
            </a:r>
            <a:r>
              <a:rPr lang="en-US" sz="3600" dirty="0" smtClean="0">
                <a:solidFill>
                  <a:prstClr val="black"/>
                </a:solidFill>
              </a:rPr>
              <a:t>iPhone &amp; </a:t>
            </a:r>
            <a:r>
              <a:rPr lang="en-US" sz="3600" dirty="0" err="1" smtClean="0">
                <a:solidFill>
                  <a:prstClr val="black"/>
                </a:solidFill>
              </a:rPr>
              <a:t>iPad</a:t>
            </a:r>
            <a:endParaRPr lang="en-US" sz="3600" dirty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buClr>
                <a:srgbClr val="2DA2BF"/>
              </a:buClr>
            </a:pPr>
            <a:r>
              <a:rPr lang="en-US" sz="51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Audience</a:t>
            </a:r>
            <a:r>
              <a:rPr lang="en-US" sz="5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109728" lvl="0" indent="0">
              <a:lnSpc>
                <a:spcPct val="120000"/>
              </a:lnSpc>
              <a:buClr>
                <a:srgbClr val="2DA2BF"/>
              </a:buClr>
              <a:buNone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4800" b="1" dirty="0">
                <a:solidFill>
                  <a:srgbClr val="2DA2BF"/>
                </a:solidFill>
              </a:rPr>
              <a:t>• </a:t>
            </a:r>
            <a:r>
              <a:rPr lang="en-US" sz="3600" dirty="0" smtClean="0">
                <a:solidFill>
                  <a:prstClr val="black"/>
                </a:solidFill>
              </a:rPr>
              <a:t>G-Rated</a:t>
            </a:r>
            <a:endParaRPr lang="en-US" sz="3600" dirty="0">
              <a:solidFill>
                <a:prstClr val="black"/>
              </a:solidFill>
            </a:endParaRPr>
          </a:p>
          <a:p>
            <a:pPr lvl="0">
              <a:lnSpc>
                <a:spcPct val="120000"/>
              </a:lnSpc>
              <a:buClr>
                <a:srgbClr val="2DA2BF"/>
              </a:buClr>
            </a:pPr>
            <a:r>
              <a:rPr lang="en-US" sz="51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 Dates</a:t>
            </a:r>
            <a:r>
              <a:rPr lang="en-US" sz="51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en-US" sz="51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9728" lvl="0" indent="0">
              <a:lnSpc>
                <a:spcPct val="120000"/>
              </a:lnSpc>
              <a:buClr>
                <a:srgbClr val="2DA2BF"/>
              </a:buClr>
              <a:buNone/>
            </a:pP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4800" b="1" dirty="0">
                <a:solidFill>
                  <a:srgbClr val="2DA2BF"/>
                </a:solidFill>
              </a:rPr>
              <a:t>•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sng" dirty="0" smtClean="0">
                <a:solidFill>
                  <a:prstClr val="black"/>
                </a:solidFill>
              </a:rPr>
              <a:t>Pitch</a:t>
            </a:r>
            <a:r>
              <a:rPr lang="en-US" sz="3600" dirty="0" smtClean="0">
                <a:solidFill>
                  <a:prstClr val="black"/>
                </a:solidFill>
              </a:rPr>
              <a:t>: May 2013</a:t>
            </a:r>
          </a:p>
          <a:p>
            <a:pPr marL="109728" lvl="0" indent="0">
              <a:lnSpc>
                <a:spcPct val="120000"/>
              </a:lnSpc>
              <a:buClr>
                <a:srgbClr val="2DA2BF"/>
              </a:buClr>
              <a:buNone/>
            </a:pPr>
            <a:r>
              <a:rPr lang="en-US" sz="3600" dirty="0">
                <a:solidFill>
                  <a:prstClr val="black"/>
                </a:solidFill>
              </a:rPr>
              <a:t>	</a:t>
            </a:r>
            <a:r>
              <a:rPr lang="en-US" sz="4800" b="1" dirty="0" smtClean="0">
                <a:solidFill>
                  <a:srgbClr val="2DA2BF"/>
                </a:solidFill>
              </a:rPr>
              <a:t>• </a:t>
            </a:r>
            <a:r>
              <a:rPr lang="en-US" sz="3600" u="sng" dirty="0">
                <a:solidFill>
                  <a:prstClr val="black"/>
                </a:solidFill>
              </a:rPr>
              <a:t>Beta Test</a:t>
            </a:r>
            <a:r>
              <a:rPr lang="en-US" sz="3600" dirty="0">
                <a:solidFill>
                  <a:prstClr val="black"/>
                </a:solidFill>
              </a:rPr>
              <a:t>: October 2013</a:t>
            </a:r>
          </a:p>
          <a:p>
            <a:pPr marL="109728" lvl="0" indent="0">
              <a:lnSpc>
                <a:spcPct val="120000"/>
              </a:lnSpc>
              <a:buClr>
                <a:srgbClr val="2DA2BF"/>
              </a:buClr>
              <a:buNone/>
            </a:pPr>
            <a:r>
              <a:rPr lang="en-US" sz="4000" dirty="0">
                <a:solidFill>
                  <a:prstClr val="black"/>
                </a:solidFill>
              </a:rPr>
              <a:t>	</a:t>
            </a:r>
            <a:r>
              <a:rPr lang="en-US" sz="4700" b="1" dirty="0" smtClean="0">
                <a:solidFill>
                  <a:srgbClr val="2DA2BF"/>
                </a:solidFill>
              </a:rPr>
              <a:t>• </a:t>
            </a:r>
            <a:r>
              <a:rPr lang="en-US" sz="3600" u="sng" dirty="0" smtClean="0">
                <a:solidFill>
                  <a:prstClr val="black"/>
                </a:solidFill>
              </a:rPr>
              <a:t>Expected </a:t>
            </a:r>
            <a:r>
              <a:rPr lang="en-US" sz="3600" u="sng" dirty="0">
                <a:solidFill>
                  <a:prstClr val="black"/>
                </a:solidFill>
              </a:rPr>
              <a:t>Release </a:t>
            </a:r>
            <a:r>
              <a:rPr lang="en-US" sz="3600" dirty="0" smtClean="0">
                <a:solidFill>
                  <a:prstClr val="black"/>
                </a:solidFill>
              </a:rPr>
              <a:t>: December 2013</a:t>
            </a:r>
          </a:p>
          <a:p>
            <a:pPr marL="109728" lvl="0" indent="0">
              <a:lnSpc>
                <a:spcPct val="120000"/>
              </a:lnSpc>
              <a:buClr>
                <a:srgbClr val="2DA2BF"/>
              </a:buClr>
              <a:buNone/>
            </a:pPr>
            <a:endParaRPr lang="en-US" sz="4000" dirty="0">
              <a:solidFill>
                <a:prstClr val="black"/>
              </a:solidFill>
            </a:endParaRPr>
          </a:p>
          <a:p>
            <a:pPr>
              <a:buNone/>
            </a:pPr>
            <a:endParaRPr lang="en-US" sz="4000" dirty="0" smtClean="0"/>
          </a:p>
          <a:p>
            <a:pPr>
              <a:buNone/>
            </a:pPr>
            <a:endParaRPr lang="en-US" sz="4000" dirty="0"/>
          </a:p>
          <a:p>
            <a:pPr>
              <a:buNone/>
            </a:pPr>
            <a:endParaRPr lang="en-US" sz="40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Maze</a:t>
            </a:r>
            <a:r>
              <a:rPr lang="en-US" dirty="0" smtClean="0"/>
              <a:t> </a:t>
            </a: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Adventurer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18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0" y="2057400"/>
            <a:ext cx="24384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Engineering</a:t>
            </a:r>
            <a:r>
              <a:rPr lang="en-US" dirty="0" smtClean="0"/>
              <a:t> – Unity (</a:t>
            </a:r>
            <a:r>
              <a:rPr lang="en-US" dirty="0" err="1" smtClean="0"/>
              <a:t>iOS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20179177">
            <a:off x="3297774" y="3151943"/>
            <a:ext cx="6292229" cy="175432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lgerian" pitchFamily="82" charset="0"/>
              </a:rPr>
              <a:t>Maze Adventurer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85471"/>
            <a:ext cx="8382000" cy="522732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rgbClr val="2DA2BF"/>
              </a:buClr>
            </a:pPr>
            <a:r>
              <a:rPr lang="en-US" sz="28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Maze</a:t>
            </a:r>
          </a:p>
          <a:p>
            <a:pPr>
              <a:lnSpc>
                <a:spcPct val="120000"/>
              </a:lnSpc>
              <a:buClr>
                <a:srgbClr val="2DA2BF"/>
              </a:buClr>
            </a:pPr>
            <a:r>
              <a:rPr lang="en-US" sz="28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Dino Maze</a:t>
            </a:r>
          </a:p>
          <a:p>
            <a:pPr>
              <a:lnSpc>
                <a:spcPct val="120000"/>
              </a:lnSpc>
              <a:buClr>
                <a:srgbClr val="2DA2BF"/>
              </a:buClr>
            </a:pPr>
            <a:r>
              <a:rPr lang="en-US" sz="28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Mouse Maze</a:t>
            </a:r>
          </a:p>
          <a:p>
            <a:pPr>
              <a:lnSpc>
                <a:spcPct val="120000"/>
              </a:lnSpc>
              <a:buClr>
                <a:srgbClr val="2DA2BF"/>
              </a:buClr>
            </a:pPr>
            <a:r>
              <a:rPr lang="en-US" sz="28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Maze 100</a:t>
            </a:r>
          </a:p>
          <a:p>
            <a:pPr>
              <a:lnSpc>
                <a:spcPct val="120000"/>
              </a:lnSpc>
              <a:buClr>
                <a:srgbClr val="2DA2BF"/>
              </a:buClr>
            </a:pPr>
            <a:r>
              <a:rPr lang="en-US" sz="28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SuperMaze3D</a:t>
            </a:r>
            <a:endParaRPr lang="en-US" sz="4000" dirty="0" smtClean="0">
              <a:solidFill>
                <a:prstClr val="black"/>
              </a:solidFill>
            </a:endParaRPr>
          </a:p>
          <a:p>
            <a:pPr marL="109728" lvl="0" indent="0">
              <a:lnSpc>
                <a:spcPct val="120000"/>
              </a:lnSpc>
              <a:buClr>
                <a:srgbClr val="2DA2BF"/>
              </a:buClr>
              <a:buNone/>
            </a:pPr>
            <a:endParaRPr lang="en-US" sz="4000" dirty="0">
              <a:solidFill>
                <a:prstClr val="black"/>
              </a:solidFill>
            </a:endParaRPr>
          </a:p>
          <a:p>
            <a:pPr>
              <a:buNone/>
            </a:pPr>
            <a:endParaRPr lang="en-US" sz="4000" dirty="0" smtClean="0"/>
          </a:p>
          <a:p>
            <a:pPr>
              <a:buNone/>
            </a:pPr>
            <a:endParaRPr lang="en-US" sz="4000" dirty="0"/>
          </a:p>
          <a:p>
            <a:pPr>
              <a:buNone/>
            </a:pPr>
            <a:endParaRPr lang="en-US" sz="40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Competition 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187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kacarmichael\Pictures\2013-05-05 ipad pictures finals week\ipad pictures finals week 3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066800"/>
            <a:ext cx="2000250" cy="2667000"/>
          </a:xfrm>
          <a:prstGeom prst="rect">
            <a:avLst/>
          </a:prstGeom>
          <a:noFill/>
        </p:spPr>
      </p:pic>
      <p:pic>
        <p:nvPicPr>
          <p:cNvPr id="1028" name="Picture 4" descr="C:\Users\kacarmichael\Pictures\2013-05-05 ipad pictures finals week\ipad pictures finals week 32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990600"/>
            <a:ext cx="2286000" cy="3048000"/>
          </a:xfrm>
          <a:prstGeom prst="rect">
            <a:avLst/>
          </a:prstGeom>
          <a:noFill/>
        </p:spPr>
      </p:pic>
      <p:pic>
        <p:nvPicPr>
          <p:cNvPr id="1029" name="Picture 5" descr="C:\Users\kacarmichael\Pictures\2013-05-05 ipad pictures finals week\ipad pictures finals week 32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1600200"/>
            <a:ext cx="4775200" cy="3581400"/>
          </a:xfrm>
          <a:prstGeom prst="rect">
            <a:avLst/>
          </a:prstGeom>
          <a:noFill/>
        </p:spPr>
      </p:pic>
      <p:pic>
        <p:nvPicPr>
          <p:cNvPr id="1030" name="Picture 6" descr="C:\Users\kacarmichael\Pictures\2013-05-05 ipad pictures finals week\ipad pictures finals week 32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56000" y="1600200"/>
            <a:ext cx="5054600" cy="3790950"/>
          </a:xfrm>
          <a:prstGeom prst="rect">
            <a:avLst/>
          </a:prstGeom>
          <a:noFill/>
        </p:spPr>
      </p:pic>
      <p:pic>
        <p:nvPicPr>
          <p:cNvPr id="1031" name="Picture 7" descr="C:\Users\kacarmichael\Pictures\2013-05-05 ipad pictures finals week\ipad pictures finals week 32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6200" y="914400"/>
            <a:ext cx="3962400" cy="5283200"/>
          </a:xfrm>
          <a:prstGeom prst="rect">
            <a:avLst/>
          </a:prstGeom>
          <a:noFill/>
        </p:spPr>
      </p:pic>
      <p:pic>
        <p:nvPicPr>
          <p:cNvPr id="1032" name="Picture 8" descr="C:\Users\kacarmichael\Pictures\2013-05-05 ipad pictures finals week\ipad pictures finals week 31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1219200"/>
            <a:ext cx="3962400" cy="5283200"/>
          </a:xfrm>
          <a:prstGeom prst="rect">
            <a:avLst/>
          </a:prstGeom>
          <a:noFill/>
        </p:spPr>
      </p:pic>
      <p:pic>
        <p:nvPicPr>
          <p:cNvPr id="1033" name="Picture 9" descr="C:\Users\kacarmichael\Pictures\2013-05-05 ipad pictures finals week\ipad pictures finals week 32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9000" y="1447800"/>
            <a:ext cx="5257800" cy="3943350"/>
          </a:xfrm>
          <a:prstGeom prst="rect">
            <a:avLst/>
          </a:prstGeom>
          <a:noFill/>
        </p:spPr>
      </p:pic>
      <p:pic>
        <p:nvPicPr>
          <p:cNvPr id="1034" name="Picture 10" descr="C:\Users\kacarmichael\Pictures\2013-05-05 ipad pictures finals week\ipad pictures finals week 32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29000" y="1676400"/>
            <a:ext cx="5410200" cy="405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Inspiration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2226" name="Picture 2" descr="http://t0.gstatic.com/images?q=tbn:ANd9GcQsIHPsyFCH-QeTGigHSO2fGxNxezADMIlFmMqcgQoXw0neYaW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06" y="3856291"/>
            <a:ext cx="3648650" cy="273296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70" y="1225704"/>
            <a:ext cx="1935593" cy="25841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09675"/>
            <a:ext cx="3267075" cy="24503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828800" cy="191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599"/>
            <a:ext cx="3511934" cy="19420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41811"/>
            <a:ext cx="3359564" cy="24022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Based off Flaming Finger arcade game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Game Play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https://i3.ytimg.com/vi/2u_r-3rUyuc/mqdefaul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399" y="2743200"/>
            <a:ext cx="5147733" cy="28956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" y="29570"/>
            <a:ext cx="1874293" cy="196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2291</TotalTime>
  <Words>428</Words>
  <Application>Microsoft Macintosh PowerPoint</Application>
  <PresentationFormat>On-screen Show (4:3)</PresentationFormat>
  <Paragraphs>207</Paragraphs>
  <Slides>18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Concourse</vt:lpstr>
      <vt:lpstr>Protégé  Games</vt:lpstr>
      <vt:lpstr>PowerPoint Presentation</vt:lpstr>
      <vt:lpstr>Company History</vt:lpstr>
      <vt:lpstr>Ball Madness</vt:lpstr>
      <vt:lpstr>Music Revolution</vt:lpstr>
      <vt:lpstr>Maze Adventurer</vt:lpstr>
      <vt:lpstr>Competition </vt:lpstr>
      <vt:lpstr>       Inspiration </vt:lpstr>
      <vt:lpstr>     Game Play</vt:lpstr>
      <vt:lpstr>         Game Play</vt:lpstr>
      <vt:lpstr>          Artwork </vt:lpstr>
      <vt:lpstr>Artwork</vt:lpstr>
      <vt:lpstr>Artwork</vt:lpstr>
      <vt:lpstr>Artwork</vt:lpstr>
      <vt:lpstr>Proposed Cost of App</vt:lpstr>
      <vt:lpstr>Projected Sales:</vt:lpstr>
      <vt:lpstr>  Projected Sale Totals &amp; Profit: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Digital Element;Ira Fay</dc:creator>
  <cp:lastModifiedBy>Ira Fay</cp:lastModifiedBy>
  <cp:revision>172</cp:revision>
  <dcterms:created xsi:type="dcterms:W3CDTF">2013-04-17T20:19:07Z</dcterms:created>
  <dcterms:modified xsi:type="dcterms:W3CDTF">2014-12-01T16:55:10Z</dcterms:modified>
</cp:coreProperties>
</file>